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Quattrocento Sans"/>
      <p:regular r:id="rId29"/>
      <p:bold r:id="rId30"/>
      <p:italic r:id="rId31"/>
      <p:boldItalic r:id="rId32"/>
    </p:embeddedFont>
    <p:embeddedFont>
      <p:font typeface="Oi"/>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72">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4" roundtripDataSignature="AMtx7miJrQ5WbMNdrb02Q8iKw2khdqTE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72"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italic.fntdata"/><Relationship Id="rId30" Type="http://schemas.openxmlformats.org/officeDocument/2006/relationships/font" Target="fonts/QuattrocentoSans-bold.fntdata"/><Relationship Id="rId33" Type="http://schemas.openxmlformats.org/officeDocument/2006/relationships/font" Target="fonts/Oi-regular.fntdata"/><Relationship Id="rId32" Type="http://schemas.openxmlformats.org/officeDocument/2006/relationships/font" Target="fonts/QuattrocentoSans-boldItalic.fntdata"/><Relationship Id="rId34"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QuattrocentoSan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s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s-ES"/>
              <a:t>https://www.youtube.com/watch?v=4It0D0Nw00c&amp;t=1s</a:t>
            </a:r>
            <a:endParaRPr b="0" i="0"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6313db5d48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6313db5d48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6313db5d48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6313db5d4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6313db5d48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6313db5d48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6313db5d4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313db5d48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631d8757cd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631d8757cd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31d8757cd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31d8757cd_0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6313db5d48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313db5d48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6313db5d48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6313db5d48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632c09cf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632c09cf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632c09cf3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632c09cf38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2:notes"/>
          <p:cNvSpPr txBox="1"/>
          <p:nvPr>
            <p:ph idx="1" type="body"/>
          </p:nvPr>
        </p:nvSpPr>
        <p:spPr>
          <a:xfrm>
            <a:off x="685800" y="4400549"/>
            <a:ext cx="5486400" cy="36461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a:p>
        </p:txBody>
      </p:sp>
      <p:sp>
        <p:nvSpPr>
          <p:cNvPr id="706" name="Google Shape;706;p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6313db5d48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6313db5d48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Para obtener más información acerca de este servicio, consulte </a:t>
            </a:r>
            <a:r>
              <a:rPr lang="es-ES" sz="1100" u="sng">
                <a:solidFill>
                  <a:schemeClr val="hlink"/>
                </a:solidFill>
                <a:latin typeface="Arial"/>
                <a:ea typeface="Arial"/>
                <a:cs typeface="Arial"/>
                <a:sym typeface="Arial"/>
                <a:hlinkClick r:id="rId2"/>
              </a:rPr>
              <a:t>Amazon S3</a:t>
            </a:r>
            <a:r>
              <a:rPr lang="es-ES" sz="1100">
                <a:solidFill>
                  <a:schemeClr val="dk1"/>
                </a:solidFill>
                <a:latin typeface="Arial"/>
                <a:ea typeface="Arial"/>
                <a:cs typeface="Arial"/>
                <a:sym typeface="Arial"/>
              </a:rPr>
              <a:t>. </a:t>
            </a:r>
            <a:endParaRPr/>
          </a:p>
          <a:p>
            <a:pPr indent="-101600" lvl="0" marL="17145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ES"/>
              <a:t>SAY: </a:t>
            </a:r>
            <a:r>
              <a:rPr lang="es-ES"/>
              <a:t>Thank you for taking the Data Center Basics module.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ES"/>
              <a:t>Now that you’ve completed this module, you will be able to:</a:t>
            </a:r>
            <a:endParaRPr/>
          </a:p>
          <a:p>
            <a:pPr indent="-171450" lvl="0" marL="171450" rtl="0" algn="l">
              <a:lnSpc>
                <a:spcPct val="100000"/>
              </a:lnSpc>
              <a:spcBef>
                <a:spcPts val="0"/>
              </a:spcBef>
              <a:spcAft>
                <a:spcPts val="0"/>
              </a:spcAft>
              <a:buClr>
                <a:schemeClr val="dk1"/>
              </a:buClr>
              <a:buSzPts val="1200"/>
              <a:buFont typeface="Arial"/>
              <a:buChar char="•"/>
            </a:pPr>
            <a:r>
              <a:rPr lang="es-ES"/>
              <a:t>Recognize the role of a data center </a:t>
            </a:r>
            <a:endParaRPr/>
          </a:p>
          <a:p>
            <a:pPr indent="-171450" lvl="0" marL="171450" rtl="0" algn="l">
              <a:lnSpc>
                <a:spcPct val="100000"/>
              </a:lnSpc>
              <a:spcBef>
                <a:spcPts val="0"/>
              </a:spcBef>
              <a:spcAft>
                <a:spcPts val="0"/>
              </a:spcAft>
              <a:buClr>
                <a:schemeClr val="dk1"/>
              </a:buClr>
              <a:buSzPts val="1200"/>
              <a:buFont typeface="Arial"/>
              <a:buChar char="•"/>
            </a:pPr>
            <a:r>
              <a:rPr lang="es-ES"/>
              <a:t>Identify the core elements of a data center</a:t>
            </a:r>
            <a:endParaRPr/>
          </a:p>
          <a:p>
            <a:pPr indent="-171450" lvl="0" marL="171450" rtl="0" algn="l">
              <a:lnSpc>
                <a:spcPct val="100000"/>
              </a:lnSpc>
              <a:spcBef>
                <a:spcPts val="0"/>
              </a:spcBef>
              <a:spcAft>
                <a:spcPts val="0"/>
              </a:spcAft>
              <a:buClr>
                <a:schemeClr val="dk1"/>
              </a:buClr>
              <a:buSzPts val="1200"/>
              <a:buFont typeface="Arial"/>
              <a:buChar char="•"/>
            </a:pPr>
            <a:r>
              <a:rPr lang="es-ES"/>
              <a:t>Identify the four types of data centers</a:t>
            </a:r>
            <a:endParaRPr/>
          </a:p>
          <a:p>
            <a:pPr indent="-171450" lvl="0" marL="171450" rtl="0" algn="l">
              <a:lnSpc>
                <a:spcPct val="100000"/>
              </a:lnSpc>
              <a:spcBef>
                <a:spcPts val="0"/>
              </a:spcBef>
              <a:spcAft>
                <a:spcPts val="0"/>
              </a:spcAft>
              <a:buClr>
                <a:schemeClr val="dk1"/>
              </a:buClr>
              <a:buSzPts val="1200"/>
              <a:buFont typeface="Arial"/>
              <a:buChar char="•"/>
            </a:pPr>
            <a:r>
              <a:rPr lang="es-ES"/>
              <a:t>Identify the basic data center design requirements</a:t>
            </a:r>
            <a:endParaRPr/>
          </a:p>
          <a:p>
            <a:pPr indent="-171450" lvl="0" marL="171450" rtl="0" algn="l">
              <a:lnSpc>
                <a:spcPct val="100000"/>
              </a:lnSpc>
              <a:spcBef>
                <a:spcPts val="0"/>
              </a:spcBef>
              <a:spcAft>
                <a:spcPts val="0"/>
              </a:spcAft>
              <a:buClr>
                <a:schemeClr val="dk1"/>
              </a:buClr>
              <a:buSzPts val="1200"/>
              <a:buFont typeface="Arial"/>
              <a:buChar char="•"/>
            </a:pPr>
            <a:r>
              <a:rPr lang="es-ES"/>
              <a:t>Recognize two key performance measures commonly tracked by data centers</a:t>
            </a:r>
            <a:endParaRPr/>
          </a:p>
          <a:p>
            <a:pPr indent="-171450" lvl="0" marL="171450" rtl="0" algn="l">
              <a:lnSpc>
                <a:spcPct val="100000"/>
              </a:lnSpc>
              <a:spcBef>
                <a:spcPts val="0"/>
              </a:spcBef>
              <a:spcAft>
                <a:spcPts val="0"/>
              </a:spcAft>
              <a:buClr>
                <a:schemeClr val="dk1"/>
              </a:buClr>
              <a:buSzPts val="1200"/>
              <a:buFont typeface="Arial"/>
              <a:buChar char="•"/>
            </a:pPr>
            <a:r>
              <a:rPr lang="es-ES"/>
              <a:t>Identify best practices a data center should follow to achieve these performance measures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ES"/>
              <a:t>TRANSITION: </a:t>
            </a:r>
            <a:r>
              <a:rPr lang="es-ES"/>
              <a:t>Let us begin the training by recognizing what a data center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6313db5d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6313db5d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6313db5d48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g36313db5d48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s-ES"/>
              <a:t>SAY: </a:t>
            </a:r>
            <a:r>
              <a:rPr lang="es-ES"/>
              <a:t>This lesson will take 15–20 minutes, depending on questions and how quickly we cover the materials.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ES"/>
              <a:t>TRANSITION: </a:t>
            </a:r>
            <a:r>
              <a:rPr lang="es-ES"/>
              <a:t>Let us begin the training by recognizing what a data center 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6313db5d4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6313db5d4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631d8757c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631d8757c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6313db5d4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6313db5d48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6313db5d4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6313db5d48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support.aws.amazon.com/" TargetMode="Externa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5.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id="11" name="Google Shape;11;p3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pic>
        <p:nvPicPr>
          <p:cNvPr id="12" name="Google Shape;12;p3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
        <p:nvSpPr>
          <p:cNvPr id="13" name="Google Shape;13;p3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3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9" name="Shape 69"/>
        <p:cNvGrpSpPr/>
        <p:nvPr/>
      </p:nvGrpSpPr>
      <p:grpSpPr>
        <a:xfrm>
          <a:off x="0" y="0"/>
          <a:ext cx="0" cy="0"/>
          <a:chOff x="0" y="0"/>
          <a:chExt cx="0" cy="0"/>
        </a:xfrm>
      </p:grpSpPr>
      <p:pic>
        <p:nvPicPr>
          <p:cNvPr id="70" name="Google Shape;70;p4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1" name="Google Shape;71;p49"/>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 name="Google Shape;72;p4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73" name="Google Shape;73;p49"/>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49"/>
          <p:cNvSpPr txBox="1"/>
          <p:nvPr>
            <p:ph idx="2"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9"/>
          <p:cNvSpPr txBox="1"/>
          <p:nvPr>
            <p:ph idx="3"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8" name="Shape 78"/>
        <p:cNvGrpSpPr/>
        <p:nvPr/>
      </p:nvGrpSpPr>
      <p:grpSpPr>
        <a:xfrm>
          <a:off x="0" y="0"/>
          <a:ext cx="0" cy="0"/>
          <a:chOff x="0" y="0"/>
          <a:chExt cx="0" cy="0"/>
        </a:xfrm>
      </p:grpSpPr>
      <p:pic>
        <p:nvPicPr>
          <p:cNvPr id="79" name="Google Shape;79;p5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0" name="Google Shape;80;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1" name="Google Shape;81;p5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82" name="Google Shape;82;p50"/>
          <p:cNvSpPr txBox="1"/>
          <p:nvPr>
            <p:ph idx="1"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0"/>
          <p:cNvSpPr txBox="1"/>
          <p:nvPr>
            <p:ph idx="2"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0"/>
          <p:cNvSpPr txBox="1"/>
          <p:nvPr>
            <p:ph idx="3"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0"/>
          <p:cNvSpPr txBox="1"/>
          <p:nvPr>
            <p:ph idx="4"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8" name="Shape 88"/>
        <p:cNvGrpSpPr/>
        <p:nvPr/>
      </p:nvGrpSpPr>
      <p:grpSpPr>
        <a:xfrm>
          <a:off x="0" y="0"/>
          <a:ext cx="0" cy="0"/>
          <a:chOff x="0" y="0"/>
          <a:chExt cx="0" cy="0"/>
        </a:xfrm>
      </p:grpSpPr>
      <p:pic>
        <p:nvPicPr>
          <p:cNvPr id="89" name="Google Shape;89;p5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0" name="Google Shape;90;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1" name="Google Shape;91;p5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92" name="Google Shape;92;p51"/>
          <p:cNvSpPr txBox="1"/>
          <p:nvPr>
            <p:ph idx="1"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1"/>
          <p:cNvSpPr txBox="1"/>
          <p:nvPr>
            <p:ph idx="2"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6" name="Shape 96"/>
        <p:cNvGrpSpPr/>
        <p:nvPr/>
      </p:nvGrpSpPr>
      <p:grpSpPr>
        <a:xfrm>
          <a:off x="0" y="0"/>
          <a:ext cx="0" cy="0"/>
          <a:chOff x="0" y="0"/>
          <a:chExt cx="0" cy="0"/>
        </a:xfrm>
      </p:grpSpPr>
      <p:pic>
        <p:nvPicPr>
          <p:cNvPr id="97" name="Google Shape;97;p52"/>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8" name="Google Shape;98;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9" name="Google Shape;99;p52"/>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00" name="Google Shape;100;p5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52"/>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3" name="Shape 103"/>
        <p:cNvGrpSpPr/>
        <p:nvPr/>
      </p:nvGrpSpPr>
      <p:grpSpPr>
        <a:xfrm>
          <a:off x="0" y="0"/>
          <a:ext cx="0" cy="0"/>
          <a:chOff x="0" y="0"/>
          <a:chExt cx="0" cy="0"/>
        </a:xfrm>
      </p:grpSpPr>
      <p:pic>
        <p:nvPicPr>
          <p:cNvPr id="104" name="Google Shape;104;p5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5" name="Google Shape;105;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6" name="Google Shape;106;p5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07" name="Google Shape;107;p5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5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Oi"/>
                <a:ea typeface="Oi"/>
                <a:cs typeface="Oi"/>
                <a:sym typeface="Oi"/>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11" name="Shape 111"/>
        <p:cNvGrpSpPr/>
        <p:nvPr/>
      </p:nvGrpSpPr>
      <p:grpSpPr>
        <a:xfrm>
          <a:off x="0" y="0"/>
          <a:ext cx="0" cy="0"/>
          <a:chOff x="0" y="0"/>
          <a:chExt cx="0" cy="0"/>
        </a:xfrm>
      </p:grpSpPr>
      <p:pic>
        <p:nvPicPr>
          <p:cNvPr id="112" name="Google Shape;112;p5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3" name="Google Shape;113;p5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4" name="Google Shape;114;p54"/>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15" name="Google Shape;115;p54"/>
          <p:cNvSpPr/>
          <p:nvPr>
            <p:ph idx="2" type="pic"/>
          </p:nvPr>
        </p:nvSpPr>
        <p:spPr>
          <a:xfrm>
            <a:off x="419100" y="1524000"/>
            <a:ext cx="2679192" cy="2103120"/>
          </a:xfrm>
          <a:prstGeom prst="rect">
            <a:avLst/>
          </a:prstGeom>
          <a:noFill/>
          <a:ln>
            <a:noFill/>
          </a:ln>
        </p:spPr>
      </p:sp>
      <p:sp>
        <p:nvSpPr>
          <p:cNvPr id="116" name="Google Shape;116;p54"/>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4"/>
          <p:cNvSpPr/>
          <p:nvPr>
            <p:ph idx="3" type="pic"/>
          </p:nvPr>
        </p:nvSpPr>
        <p:spPr>
          <a:xfrm>
            <a:off x="3322302" y="1524000"/>
            <a:ext cx="2679192" cy="2103120"/>
          </a:xfrm>
          <a:prstGeom prst="rect">
            <a:avLst/>
          </a:prstGeom>
          <a:noFill/>
          <a:ln>
            <a:noFill/>
          </a:ln>
        </p:spPr>
      </p:sp>
      <p:sp>
        <p:nvSpPr>
          <p:cNvPr id="118" name="Google Shape;118;p54"/>
          <p:cNvSpPr txBox="1"/>
          <p:nvPr>
            <p:ph idx="4"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54"/>
          <p:cNvSpPr/>
          <p:nvPr>
            <p:ph idx="5" type="pic"/>
          </p:nvPr>
        </p:nvSpPr>
        <p:spPr>
          <a:xfrm>
            <a:off x="6210469" y="1524000"/>
            <a:ext cx="2679192" cy="2103120"/>
          </a:xfrm>
          <a:prstGeom prst="rect">
            <a:avLst/>
          </a:prstGeom>
          <a:noFill/>
          <a:ln>
            <a:noFill/>
          </a:ln>
        </p:spPr>
      </p:sp>
      <p:sp>
        <p:nvSpPr>
          <p:cNvPr id="120" name="Google Shape;120;p54"/>
          <p:cNvSpPr txBox="1"/>
          <p:nvPr>
            <p:ph idx="6"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54"/>
          <p:cNvSpPr/>
          <p:nvPr>
            <p:ph idx="7" type="pic"/>
          </p:nvPr>
        </p:nvSpPr>
        <p:spPr>
          <a:xfrm>
            <a:off x="9093708" y="1524000"/>
            <a:ext cx="2679192" cy="2103120"/>
          </a:xfrm>
          <a:prstGeom prst="rect">
            <a:avLst/>
          </a:prstGeom>
          <a:noFill/>
          <a:ln>
            <a:noFill/>
          </a:ln>
        </p:spPr>
      </p:sp>
      <p:sp>
        <p:nvSpPr>
          <p:cNvPr id="122" name="Google Shape;122;p54"/>
          <p:cNvSpPr txBox="1"/>
          <p:nvPr>
            <p:ph idx="8"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5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5" name="Shape 125"/>
        <p:cNvGrpSpPr/>
        <p:nvPr/>
      </p:nvGrpSpPr>
      <p:grpSpPr>
        <a:xfrm>
          <a:off x="0" y="0"/>
          <a:ext cx="0" cy="0"/>
          <a:chOff x="0" y="0"/>
          <a:chExt cx="0" cy="0"/>
        </a:xfrm>
      </p:grpSpPr>
      <p:pic>
        <p:nvPicPr>
          <p:cNvPr id="126" name="Google Shape;126;p5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7" name="Google Shape;127;p5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28" name="Google Shape;128;p5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29" name="Google Shape;129;p55"/>
          <p:cNvSpPr/>
          <p:nvPr>
            <p:ph idx="2" type="pic"/>
          </p:nvPr>
        </p:nvSpPr>
        <p:spPr>
          <a:xfrm>
            <a:off x="419100" y="1524000"/>
            <a:ext cx="3611880" cy="1755648"/>
          </a:xfrm>
          <a:prstGeom prst="rect">
            <a:avLst/>
          </a:prstGeom>
          <a:noFill/>
          <a:ln>
            <a:noFill/>
          </a:ln>
        </p:spPr>
      </p:sp>
      <p:sp>
        <p:nvSpPr>
          <p:cNvPr id="130" name="Google Shape;130;p55"/>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55"/>
          <p:cNvSpPr/>
          <p:nvPr>
            <p:ph idx="3" type="pic"/>
          </p:nvPr>
        </p:nvSpPr>
        <p:spPr>
          <a:xfrm>
            <a:off x="4301536" y="1524000"/>
            <a:ext cx="3611880" cy="1755648"/>
          </a:xfrm>
          <a:prstGeom prst="rect">
            <a:avLst/>
          </a:prstGeom>
          <a:noFill/>
          <a:ln>
            <a:noFill/>
          </a:ln>
        </p:spPr>
      </p:sp>
      <p:sp>
        <p:nvSpPr>
          <p:cNvPr id="132" name="Google Shape;132;p55"/>
          <p:cNvSpPr txBox="1"/>
          <p:nvPr>
            <p:ph idx="4"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55"/>
          <p:cNvSpPr/>
          <p:nvPr>
            <p:ph idx="5" type="pic"/>
          </p:nvPr>
        </p:nvSpPr>
        <p:spPr>
          <a:xfrm>
            <a:off x="8161020" y="1524000"/>
            <a:ext cx="3611880" cy="1755648"/>
          </a:xfrm>
          <a:prstGeom prst="rect">
            <a:avLst/>
          </a:prstGeom>
          <a:noFill/>
          <a:ln>
            <a:noFill/>
          </a:ln>
        </p:spPr>
      </p:sp>
      <p:sp>
        <p:nvSpPr>
          <p:cNvPr id="134" name="Google Shape;134;p55"/>
          <p:cNvSpPr txBox="1"/>
          <p:nvPr>
            <p:ph idx="6"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55"/>
          <p:cNvSpPr/>
          <p:nvPr>
            <p:ph idx="7" type="pic"/>
          </p:nvPr>
        </p:nvSpPr>
        <p:spPr>
          <a:xfrm>
            <a:off x="419100" y="3934689"/>
            <a:ext cx="3611880" cy="1755648"/>
          </a:xfrm>
          <a:prstGeom prst="rect">
            <a:avLst/>
          </a:prstGeom>
          <a:noFill/>
          <a:ln>
            <a:noFill/>
          </a:ln>
        </p:spPr>
      </p:sp>
      <p:sp>
        <p:nvSpPr>
          <p:cNvPr id="136" name="Google Shape;136;p55"/>
          <p:cNvSpPr txBox="1"/>
          <p:nvPr>
            <p:ph idx="8"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55"/>
          <p:cNvSpPr/>
          <p:nvPr>
            <p:ph idx="9" type="pic"/>
          </p:nvPr>
        </p:nvSpPr>
        <p:spPr>
          <a:xfrm>
            <a:off x="4301536" y="3934689"/>
            <a:ext cx="3611880" cy="1755648"/>
          </a:xfrm>
          <a:prstGeom prst="rect">
            <a:avLst/>
          </a:prstGeom>
          <a:noFill/>
          <a:ln>
            <a:noFill/>
          </a:ln>
        </p:spPr>
      </p:sp>
      <p:sp>
        <p:nvSpPr>
          <p:cNvPr id="138" name="Google Shape;138;p55"/>
          <p:cNvSpPr txBox="1"/>
          <p:nvPr>
            <p:ph idx="13"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55"/>
          <p:cNvSpPr/>
          <p:nvPr>
            <p:ph idx="14" type="pic"/>
          </p:nvPr>
        </p:nvSpPr>
        <p:spPr>
          <a:xfrm>
            <a:off x="8161020" y="3934689"/>
            <a:ext cx="3611880" cy="1755648"/>
          </a:xfrm>
          <a:prstGeom prst="rect">
            <a:avLst/>
          </a:prstGeom>
          <a:noFill/>
          <a:ln>
            <a:noFill/>
          </a:ln>
        </p:spPr>
      </p:sp>
      <p:sp>
        <p:nvSpPr>
          <p:cNvPr id="140" name="Google Shape;140;p55"/>
          <p:cNvSpPr txBox="1"/>
          <p:nvPr>
            <p:ph idx="15"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5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3" name="Shape 143"/>
        <p:cNvGrpSpPr/>
        <p:nvPr/>
      </p:nvGrpSpPr>
      <p:grpSpPr>
        <a:xfrm>
          <a:off x="0" y="0"/>
          <a:ext cx="0" cy="0"/>
          <a:chOff x="0" y="0"/>
          <a:chExt cx="0" cy="0"/>
        </a:xfrm>
      </p:grpSpPr>
      <p:pic>
        <p:nvPicPr>
          <p:cNvPr id="144" name="Google Shape;144;p56"/>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145" name="Google Shape;145;p56"/>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
        <p:nvSpPr>
          <p:cNvPr id="146" name="Google Shape;146;p56"/>
          <p:cNvSpPr/>
          <p:nvPr>
            <p:ph idx="2" type="pic"/>
          </p:nvPr>
        </p:nvSpPr>
        <p:spPr>
          <a:xfrm>
            <a:off x="1069259" y="2626296"/>
            <a:ext cx="1188720" cy="1188720"/>
          </a:xfrm>
          <a:prstGeom prst="rect">
            <a:avLst/>
          </a:prstGeom>
          <a:noFill/>
          <a:ln>
            <a:noFill/>
          </a:ln>
        </p:spPr>
      </p:sp>
      <p:sp>
        <p:nvSpPr>
          <p:cNvPr id="147" name="Google Shape;147;p56"/>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56"/>
          <p:cNvSpPr/>
          <p:nvPr>
            <p:ph idx="3" type="pic"/>
          </p:nvPr>
        </p:nvSpPr>
        <p:spPr>
          <a:xfrm>
            <a:off x="4049966" y="2626296"/>
            <a:ext cx="1188720" cy="1188720"/>
          </a:xfrm>
          <a:prstGeom prst="rect">
            <a:avLst/>
          </a:prstGeom>
          <a:noFill/>
          <a:ln>
            <a:noFill/>
          </a:ln>
        </p:spPr>
      </p:sp>
      <p:sp>
        <p:nvSpPr>
          <p:cNvPr id="149" name="Google Shape;149;p56"/>
          <p:cNvSpPr txBox="1"/>
          <p:nvPr>
            <p:ph idx="4"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56"/>
          <p:cNvSpPr/>
          <p:nvPr>
            <p:ph idx="5" type="pic"/>
          </p:nvPr>
        </p:nvSpPr>
        <p:spPr>
          <a:xfrm>
            <a:off x="6911919" y="2626296"/>
            <a:ext cx="1188720" cy="1188720"/>
          </a:xfrm>
          <a:prstGeom prst="rect">
            <a:avLst/>
          </a:prstGeom>
          <a:noFill/>
          <a:ln>
            <a:noFill/>
          </a:ln>
        </p:spPr>
      </p:sp>
      <p:sp>
        <p:nvSpPr>
          <p:cNvPr id="151" name="Google Shape;151;p56"/>
          <p:cNvSpPr txBox="1"/>
          <p:nvPr>
            <p:ph idx="6"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56"/>
          <p:cNvSpPr/>
          <p:nvPr>
            <p:ph idx="7" type="pic"/>
          </p:nvPr>
        </p:nvSpPr>
        <p:spPr>
          <a:xfrm>
            <a:off x="9773872" y="2626296"/>
            <a:ext cx="1188720" cy="1188720"/>
          </a:xfrm>
          <a:prstGeom prst="rect">
            <a:avLst/>
          </a:prstGeom>
          <a:noFill/>
          <a:ln>
            <a:noFill/>
          </a:ln>
        </p:spPr>
      </p:sp>
      <p:sp>
        <p:nvSpPr>
          <p:cNvPr id="153" name="Google Shape;153;p56"/>
          <p:cNvSpPr txBox="1"/>
          <p:nvPr>
            <p:ph idx="8"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6"/>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6" name="Shape 156"/>
        <p:cNvGrpSpPr/>
        <p:nvPr/>
      </p:nvGrpSpPr>
      <p:grpSpPr>
        <a:xfrm>
          <a:off x="0" y="0"/>
          <a:ext cx="0" cy="0"/>
          <a:chOff x="0" y="0"/>
          <a:chExt cx="0" cy="0"/>
        </a:xfrm>
      </p:grpSpPr>
      <p:pic>
        <p:nvPicPr>
          <p:cNvPr id="157" name="Google Shape;157;p5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8" name="Google Shape;158;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9" name="Google Shape;159;p57"/>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0" name="Google Shape;160;p57"/>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57"/>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62" name="Shape 162"/>
        <p:cNvGrpSpPr/>
        <p:nvPr/>
      </p:nvGrpSpPr>
      <p:grpSpPr>
        <a:xfrm>
          <a:off x="0" y="0"/>
          <a:ext cx="0" cy="0"/>
          <a:chOff x="0" y="0"/>
          <a:chExt cx="0" cy="0"/>
        </a:xfrm>
      </p:grpSpPr>
      <p:pic>
        <p:nvPicPr>
          <p:cNvPr id="163" name="Google Shape;163;p5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4" name="Google Shape;164;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5" name="Google Shape;165;p58"/>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6" name="Google Shape;166;p58"/>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58"/>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6" name="Shape 16"/>
        <p:cNvGrpSpPr/>
        <p:nvPr/>
      </p:nvGrpSpPr>
      <p:grpSpPr>
        <a:xfrm>
          <a:off x="0" y="0"/>
          <a:ext cx="0" cy="0"/>
          <a:chOff x="0" y="0"/>
          <a:chExt cx="0" cy="0"/>
        </a:xfrm>
      </p:grpSpPr>
      <p:pic>
        <p:nvPicPr>
          <p:cNvPr id="17" name="Google Shape;17;p33"/>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8" name="Google Shape;18;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33"/>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0" name="Google Shape;20;p33"/>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3"/>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8" name="Shape 168"/>
        <p:cNvGrpSpPr/>
        <p:nvPr/>
      </p:nvGrpSpPr>
      <p:grpSpPr>
        <a:xfrm>
          <a:off x="0" y="0"/>
          <a:ext cx="0" cy="0"/>
          <a:chOff x="0" y="0"/>
          <a:chExt cx="0" cy="0"/>
        </a:xfrm>
      </p:grpSpPr>
      <p:pic>
        <p:nvPicPr>
          <p:cNvPr id="169" name="Google Shape;169;p5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0" name="Google Shape;170;p5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1" name="Google Shape;171;p59"/>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72" name="Google Shape;172;p59"/>
          <p:cNvSpPr txBox="1"/>
          <p:nvPr>
            <p:ph idx="11" type="ftr"/>
          </p:nvPr>
        </p:nvSpPr>
        <p:spPr>
          <a:xfrm>
            <a:off x="419101"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59"/>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4" name="Shape 174"/>
        <p:cNvGrpSpPr/>
        <p:nvPr/>
      </p:nvGrpSpPr>
      <p:grpSpPr>
        <a:xfrm>
          <a:off x="0" y="0"/>
          <a:ext cx="0" cy="0"/>
          <a:chOff x="0" y="0"/>
          <a:chExt cx="0" cy="0"/>
        </a:xfrm>
      </p:grpSpPr>
      <p:pic>
        <p:nvPicPr>
          <p:cNvPr id="175" name="Google Shape;175;p6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6" name="Google Shape;176;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7" name="Google Shape;177;p60"/>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78" name="Google Shape;178;p6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6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180" name="Shape 180"/>
        <p:cNvGrpSpPr/>
        <p:nvPr/>
      </p:nvGrpSpPr>
      <p:grpSpPr>
        <a:xfrm>
          <a:off x="0" y="0"/>
          <a:ext cx="0" cy="0"/>
          <a:chOff x="0" y="0"/>
          <a:chExt cx="0" cy="0"/>
        </a:xfrm>
      </p:grpSpPr>
      <p:sp>
        <p:nvSpPr>
          <p:cNvPr id="181" name="Google Shape;181;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82" name="Google Shape;182;p61"/>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83" name="Google Shape;183;p61"/>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85" name="Shape 185"/>
        <p:cNvGrpSpPr/>
        <p:nvPr/>
      </p:nvGrpSpPr>
      <p:grpSpPr>
        <a:xfrm>
          <a:off x="0" y="0"/>
          <a:ext cx="0" cy="0"/>
          <a:chOff x="0" y="0"/>
          <a:chExt cx="0" cy="0"/>
        </a:xfrm>
      </p:grpSpPr>
      <p:pic>
        <p:nvPicPr>
          <p:cNvPr id="186" name="Google Shape;186;p6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87" name="Google Shape;187;p62"/>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89" name="Shape 189"/>
        <p:cNvGrpSpPr/>
        <p:nvPr/>
      </p:nvGrpSpPr>
      <p:grpSpPr>
        <a:xfrm>
          <a:off x="0" y="0"/>
          <a:ext cx="0" cy="0"/>
          <a:chOff x="0" y="0"/>
          <a:chExt cx="0" cy="0"/>
        </a:xfrm>
      </p:grpSpPr>
      <p:sp>
        <p:nvSpPr>
          <p:cNvPr id="190" name="Google Shape;190;p63"/>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63"/>
          <p:cNvSpPr txBox="1"/>
          <p:nvPr>
            <p:ph idx="1"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63"/>
          <p:cNvSpPr txBox="1"/>
          <p:nvPr>
            <p:ph idx="2"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63"/>
          <p:cNvSpPr txBox="1"/>
          <p:nvPr>
            <p:ph idx="3"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63"/>
          <p:cNvSpPr txBox="1"/>
          <p:nvPr>
            <p:ph idx="4"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63"/>
          <p:cNvSpPr txBox="1"/>
          <p:nvPr>
            <p:ph idx="5"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63"/>
          <p:cNvSpPr txBox="1"/>
          <p:nvPr>
            <p:ph idx="6"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63"/>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98" name="Google Shape;198;p63"/>
          <p:cNvSpPr txBox="1"/>
          <p:nvPr>
            <p:ph idx="7"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63"/>
          <p:cNvSpPr txBox="1"/>
          <p:nvPr>
            <p:ph idx="8"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63"/>
          <p:cNvSpPr txBox="1"/>
          <p:nvPr>
            <p:ph idx="9"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3"/>
          <p:cNvSpPr txBox="1"/>
          <p:nvPr>
            <p:ph idx="13"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63"/>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203" name="Google Shape;203;p63"/>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400"/>
              <a:buFont typeface="Arial"/>
              <a:buNone/>
            </a:pPr>
            <a:r>
              <a:rPr b="0" baseline="30000" i="0" lang="es-ES" sz="14400" u="none" cap="none" strike="noStrike">
                <a:solidFill>
                  <a:schemeClr val="lt1"/>
                </a:solidFill>
                <a:latin typeface="Arial"/>
                <a:ea typeface="Arial"/>
                <a:cs typeface="Arial"/>
                <a:sym typeface="Arial"/>
              </a:rPr>
              <a:t>“</a:t>
            </a:r>
            <a:endParaRPr b="0" i="0" sz="14400" u="none" cap="none" strike="noStrike">
              <a:solidFill>
                <a:schemeClr val="lt1"/>
              </a:solidFill>
              <a:latin typeface="Arial"/>
              <a:ea typeface="Arial"/>
              <a:cs typeface="Arial"/>
              <a:sym typeface="Arial"/>
            </a:endParaRPr>
          </a:p>
        </p:txBody>
      </p:sp>
      <p:sp>
        <p:nvSpPr>
          <p:cNvPr id="204" name="Google Shape;204;p63"/>
          <p:cNvSpPr txBox="1"/>
          <p:nvPr>
            <p:ph idx="14"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63"/>
          <p:cNvSpPr txBox="1"/>
          <p:nvPr>
            <p:ph idx="15"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6" name="Google Shape;206;p63"/>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207" name="Google Shape;207;p63"/>
          <p:cNvSpPr txBox="1"/>
          <p:nvPr>
            <p:ph idx="11" type="ftr"/>
          </p:nvPr>
        </p:nvSpPr>
        <p:spPr>
          <a:xfrm>
            <a:off x="419100" y="6356351"/>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6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2"/>
        </a:solidFill>
      </p:bgPr>
    </p:bg>
    <p:spTree>
      <p:nvGrpSpPr>
        <p:cNvPr id="209" name="Shape 209"/>
        <p:cNvGrpSpPr/>
        <p:nvPr/>
      </p:nvGrpSpPr>
      <p:grpSpPr>
        <a:xfrm>
          <a:off x="0" y="0"/>
          <a:ext cx="0" cy="0"/>
          <a:chOff x="0" y="0"/>
          <a:chExt cx="0" cy="0"/>
        </a:xfrm>
      </p:grpSpPr>
      <p:sp>
        <p:nvSpPr>
          <p:cNvPr id="210" name="Google Shape;210;p64"/>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Text Layout_two columns_full text">
  <p:cSld name="1_Bulleted Text Layout_two columns_full text">
    <p:spTree>
      <p:nvGrpSpPr>
        <p:cNvPr id="211" name="Shape 211"/>
        <p:cNvGrpSpPr/>
        <p:nvPr/>
      </p:nvGrpSpPr>
      <p:grpSpPr>
        <a:xfrm>
          <a:off x="0" y="0"/>
          <a:ext cx="0" cy="0"/>
          <a:chOff x="0" y="0"/>
          <a:chExt cx="0" cy="0"/>
        </a:xfrm>
      </p:grpSpPr>
      <p:sp>
        <p:nvSpPr>
          <p:cNvPr id="212" name="Google Shape;212;p65"/>
          <p:cNvSpPr txBox="1"/>
          <p:nvPr>
            <p:ph type="title"/>
          </p:nvPr>
        </p:nvSpPr>
        <p:spPr>
          <a:xfrm>
            <a:off x="418643" y="440494"/>
            <a:ext cx="11341268" cy="6801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65"/>
          <p:cNvSpPr txBox="1"/>
          <p:nvPr>
            <p:ph idx="1" type="body"/>
          </p:nvPr>
        </p:nvSpPr>
        <p:spPr>
          <a:xfrm>
            <a:off x="418642" y="1456897"/>
            <a:ext cx="5394960" cy="473462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392"/>
              </a:spcBef>
              <a:spcAft>
                <a:spcPts val="0"/>
              </a:spcAft>
              <a:buClr>
                <a:schemeClr val="dk1"/>
              </a:buClr>
              <a:buSzPts val="2400"/>
              <a:buChar char="•"/>
              <a:defRPr sz="2400"/>
            </a:lvl1pPr>
            <a:lvl2pPr indent="-381000" lvl="1" marL="914400" algn="l">
              <a:lnSpc>
                <a:spcPct val="90000"/>
              </a:lnSpc>
              <a:spcBef>
                <a:spcPts val="588"/>
              </a:spcBef>
              <a:spcAft>
                <a:spcPts val="0"/>
              </a:spcAft>
              <a:buClr>
                <a:schemeClr val="dk1"/>
              </a:buClr>
              <a:buSzPts val="2400"/>
              <a:buFont typeface="Arial"/>
              <a:buChar char="•"/>
              <a:defRPr>
                <a:solidFill>
                  <a:schemeClr val="dk1"/>
                </a:solidFill>
                <a:latin typeface="Arial"/>
                <a:ea typeface="Arial"/>
                <a:cs typeface="Arial"/>
                <a:sym typeface="Arial"/>
              </a:defRPr>
            </a:lvl2pPr>
            <a:lvl3pPr indent="-355600" lvl="2" marL="1371600" algn="l">
              <a:lnSpc>
                <a:spcPct val="90000"/>
              </a:lnSpc>
              <a:spcBef>
                <a:spcPts val="588"/>
              </a:spcBef>
              <a:spcAft>
                <a:spcPts val="0"/>
              </a:spcAft>
              <a:buClr>
                <a:schemeClr val="dk1"/>
              </a:buClr>
              <a:buSzPts val="2000"/>
              <a:buFont typeface="Arial"/>
              <a:buChar char="•"/>
              <a:defRPr>
                <a:solidFill>
                  <a:schemeClr val="dk1"/>
                </a:solidFill>
                <a:latin typeface="Arial"/>
                <a:ea typeface="Arial"/>
                <a:cs typeface="Arial"/>
                <a:sym typeface="Arial"/>
              </a:defRPr>
            </a:lvl3pPr>
            <a:lvl4pPr indent="-342900" lvl="3" marL="1828800" algn="l">
              <a:lnSpc>
                <a:spcPct val="90000"/>
              </a:lnSpc>
              <a:spcBef>
                <a:spcPts val="588"/>
              </a:spcBef>
              <a:spcAft>
                <a:spcPts val="0"/>
              </a:spcAft>
              <a:buClr>
                <a:schemeClr val="dk1"/>
              </a:buClr>
              <a:buSzPts val="1800"/>
              <a:buFont typeface="Arial"/>
              <a:buChar char="‒"/>
              <a:defRPr>
                <a:solidFill>
                  <a:schemeClr val="dk1"/>
                </a:solidFill>
                <a:latin typeface="Arial"/>
                <a:ea typeface="Arial"/>
                <a:cs typeface="Arial"/>
                <a:sym typeface="Arial"/>
              </a:defRPr>
            </a:lvl4pPr>
            <a:lvl5pPr indent="-342900" lvl="4" marL="2286000" algn="l">
              <a:lnSpc>
                <a:spcPct val="90000"/>
              </a:lnSpc>
              <a:spcBef>
                <a:spcPts val="588"/>
              </a:spcBef>
              <a:spcAft>
                <a:spcPts val="0"/>
              </a:spcAft>
              <a:buClr>
                <a:schemeClr val="dk1"/>
              </a:buClr>
              <a:buSzPts val="1800"/>
              <a:buFont typeface="Arial"/>
              <a:buChar char="•"/>
              <a:defRPr>
                <a:solidFill>
                  <a:schemeClr val="dk1"/>
                </a:solidFill>
                <a:latin typeface="Arial"/>
                <a:ea typeface="Arial"/>
                <a:cs typeface="Arial"/>
                <a:sym typeface="Arial"/>
              </a:defRPr>
            </a:lvl5pPr>
            <a:lvl6pPr indent="-342900" lvl="5" marL="2743200" algn="l">
              <a:lnSpc>
                <a:spcPct val="90000"/>
              </a:lnSpc>
              <a:spcBef>
                <a:spcPts val="588"/>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14" name="Google Shape;214;p65"/>
          <p:cNvCxnSpPr/>
          <p:nvPr/>
        </p:nvCxnSpPr>
        <p:spPr>
          <a:xfrm>
            <a:off x="6089276" y="1611250"/>
            <a:ext cx="0" cy="4563213"/>
          </a:xfrm>
          <a:prstGeom prst="straightConnector1">
            <a:avLst/>
          </a:prstGeom>
          <a:noFill/>
          <a:ln cap="flat" cmpd="sng" w="19050">
            <a:solidFill>
              <a:srgbClr val="A5A5A5"/>
            </a:solidFill>
            <a:prstDash val="dash"/>
            <a:miter lim="800000"/>
            <a:headEnd len="sm" w="sm" type="none"/>
            <a:tailEnd len="sm" w="sm" type="none"/>
          </a:ln>
        </p:spPr>
      </p:cxnSp>
      <p:sp>
        <p:nvSpPr>
          <p:cNvPr id="215" name="Google Shape;215;p65"/>
          <p:cNvSpPr txBox="1"/>
          <p:nvPr>
            <p:ph idx="2" type="body"/>
          </p:nvPr>
        </p:nvSpPr>
        <p:spPr>
          <a:xfrm>
            <a:off x="6364951" y="1456897"/>
            <a:ext cx="5394960" cy="473462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392"/>
              </a:spcBef>
              <a:spcAft>
                <a:spcPts val="0"/>
              </a:spcAft>
              <a:buClr>
                <a:schemeClr val="dk1"/>
              </a:buClr>
              <a:buSzPts val="2400"/>
              <a:buChar char="•"/>
              <a:defRPr sz="2400"/>
            </a:lvl1pPr>
            <a:lvl2pPr indent="-381000" lvl="1" marL="914400" algn="l">
              <a:lnSpc>
                <a:spcPct val="90000"/>
              </a:lnSpc>
              <a:spcBef>
                <a:spcPts val="588"/>
              </a:spcBef>
              <a:spcAft>
                <a:spcPts val="0"/>
              </a:spcAft>
              <a:buClr>
                <a:schemeClr val="dk1"/>
              </a:buClr>
              <a:buSzPts val="2400"/>
              <a:buFont typeface="Arial"/>
              <a:buChar char="•"/>
              <a:defRPr>
                <a:solidFill>
                  <a:schemeClr val="dk1"/>
                </a:solidFill>
                <a:latin typeface="Arial"/>
                <a:ea typeface="Arial"/>
                <a:cs typeface="Arial"/>
                <a:sym typeface="Arial"/>
              </a:defRPr>
            </a:lvl2pPr>
            <a:lvl3pPr indent="-355600" lvl="2" marL="1371600" algn="l">
              <a:lnSpc>
                <a:spcPct val="90000"/>
              </a:lnSpc>
              <a:spcBef>
                <a:spcPts val="588"/>
              </a:spcBef>
              <a:spcAft>
                <a:spcPts val="0"/>
              </a:spcAft>
              <a:buClr>
                <a:schemeClr val="dk1"/>
              </a:buClr>
              <a:buSzPts val="2000"/>
              <a:buFont typeface="Arial"/>
              <a:buChar char="•"/>
              <a:defRPr>
                <a:solidFill>
                  <a:schemeClr val="dk1"/>
                </a:solidFill>
                <a:latin typeface="Arial"/>
                <a:ea typeface="Arial"/>
                <a:cs typeface="Arial"/>
                <a:sym typeface="Arial"/>
              </a:defRPr>
            </a:lvl3pPr>
            <a:lvl4pPr indent="-342900" lvl="3" marL="1828800" algn="l">
              <a:lnSpc>
                <a:spcPct val="90000"/>
              </a:lnSpc>
              <a:spcBef>
                <a:spcPts val="588"/>
              </a:spcBef>
              <a:spcAft>
                <a:spcPts val="0"/>
              </a:spcAft>
              <a:buClr>
                <a:schemeClr val="dk1"/>
              </a:buClr>
              <a:buSzPts val="1800"/>
              <a:buFont typeface="Arial"/>
              <a:buChar char="‒"/>
              <a:defRPr>
                <a:solidFill>
                  <a:schemeClr val="dk1"/>
                </a:solidFill>
                <a:latin typeface="Arial"/>
                <a:ea typeface="Arial"/>
                <a:cs typeface="Arial"/>
                <a:sym typeface="Arial"/>
              </a:defRPr>
            </a:lvl4pPr>
            <a:lvl5pPr indent="-342900" lvl="4" marL="2286000" algn="l">
              <a:lnSpc>
                <a:spcPct val="90000"/>
              </a:lnSpc>
              <a:spcBef>
                <a:spcPts val="588"/>
              </a:spcBef>
              <a:spcAft>
                <a:spcPts val="0"/>
              </a:spcAft>
              <a:buClr>
                <a:schemeClr val="dk1"/>
              </a:buClr>
              <a:buSzPts val="1800"/>
              <a:buFont typeface="Arial"/>
              <a:buChar char="•"/>
              <a:defRPr>
                <a:solidFill>
                  <a:schemeClr val="dk1"/>
                </a:solidFill>
                <a:latin typeface="Arial"/>
                <a:ea typeface="Arial"/>
                <a:cs typeface="Arial"/>
                <a:sym typeface="Arial"/>
              </a:defRPr>
            </a:lvl5pPr>
            <a:lvl6pPr indent="-342900" lvl="5" marL="2743200" algn="l">
              <a:lnSpc>
                <a:spcPct val="90000"/>
              </a:lnSpc>
              <a:spcBef>
                <a:spcPts val="588"/>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65"/>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Arial"/>
                <a:ea typeface="Arial"/>
                <a:cs typeface="Arial"/>
                <a:sym typeface="Arial"/>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29" name="Shape 229"/>
        <p:cNvGrpSpPr/>
        <p:nvPr/>
      </p:nvGrpSpPr>
      <p:grpSpPr>
        <a:xfrm>
          <a:off x="0" y="0"/>
          <a:ext cx="0" cy="0"/>
          <a:chOff x="0" y="0"/>
          <a:chExt cx="0" cy="0"/>
        </a:xfrm>
      </p:grpSpPr>
      <p:sp>
        <p:nvSpPr>
          <p:cNvPr id="230" name="Google Shape;230;p36"/>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Text Layout_two columns_full text">
  <p:cSld name="1_Bulleted Text Layout_two columns_full text">
    <p:spTree>
      <p:nvGrpSpPr>
        <p:cNvPr id="231" name="Shape 231"/>
        <p:cNvGrpSpPr/>
        <p:nvPr/>
      </p:nvGrpSpPr>
      <p:grpSpPr>
        <a:xfrm>
          <a:off x="0" y="0"/>
          <a:ext cx="0" cy="0"/>
          <a:chOff x="0" y="0"/>
          <a:chExt cx="0" cy="0"/>
        </a:xfrm>
      </p:grpSpPr>
      <p:sp>
        <p:nvSpPr>
          <p:cNvPr id="232" name="Google Shape;232;p37"/>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37"/>
          <p:cNvSpPr txBox="1"/>
          <p:nvPr>
            <p:ph idx="1" type="body"/>
          </p:nvPr>
        </p:nvSpPr>
        <p:spPr>
          <a:xfrm>
            <a:off x="418642" y="1456897"/>
            <a:ext cx="5394960" cy="4734629"/>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342900" lvl="1" marL="914400" algn="l">
              <a:lnSpc>
                <a:spcPct val="100000"/>
              </a:lnSpc>
              <a:spcBef>
                <a:spcPts val="588"/>
              </a:spcBef>
              <a:spcAft>
                <a:spcPts val="0"/>
              </a:spcAft>
              <a:buClr>
                <a:schemeClr val="dk1"/>
              </a:buClr>
              <a:buSzPts val="1800"/>
              <a:buFont typeface="Arial"/>
              <a:buChar char="•"/>
              <a:defRPr>
                <a:solidFill>
                  <a:schemeClr val="dk1"/>
                </a:solidFill>
                <a:latin typeface="Quattrocento Sans"/>
                <a:ea typeface="Quattrocento Sans"/>
                <a:cs typeface="Quattrocento Sans"/>
                <a:sym typeface="Quattrocento Sans"/>
              </a:defRPr>
            </a:lvl2pPr>
            <a:lvl3pPr indent="-320039" lvl="2" marL="1371600" algn="l">
              <a:lnSpc>
                <a:spcPct val="100000"/>
              </a:lnSpc>
              <a:spcBef>
                <a:spcPts val="588"/>
              </a:spcBef>
              <a:spcAft>
                <a:spcPts val="0"/>
              </a:spcAft>
              <a:buClr>
                <a:schemeClr val="dk1"/>
              </a:buClr>
              <a:buSzPts val="1440"/>
              <a:buFont typeface="Arial"/>
              <a:buChar char="•"/>
              <a:defRPr>
                <a:solidFill>
                  <a:schemeClr val="dk1"/>
                </a:solidFill>
                <a:latin typeface="Quattrocento Sans"/>
                <a:ea typeface="Quattrocento Sans"/>
                <a:cs typeface="Quattrocento Sans"/>
                <a:sym typeface="Quattrocento Sans"/>
              </a:defRPr>
            </a:lvl3pPr>
            <a:lvl4pPr indent="-330200" lvl="3" marL="1828800" algn="l">
              <a:lnSpc>
                <a:spcPct val="100000"/>
              </a:lnSpc>
              <a:spcBef>
                <a:spcPts val="588"/>
              </a:spcBef>
              <a:spcAft>
                <a:spcPts val="0"/>
              </a:spcAft>
              <a:buClr>
                <a:schemeClr val="dk1"/>
              </a:buClr>
              <a:buSzPts val="1600"/>
              <a:buFont typeface="Arial"/>
              <a:buChar char="‒"/>
              <a:defRPr>
                <a:solidFill>
                  <a:schemeClr val="dk1"/>
                </a:solidFill>
                <a:latin typeface="Quattrocento Sans"/>
                <a:ea typeface="Quattrocento Sans"/>
                <a:cs typeface="Quattrocento Sans"/>
                <a:sym typeface="Quattrocento Sans"/>
              </a:defRPr>
            </a:lvl4pPr>
            <a:lvl5pPr indent="-297179" lvl="4" marL="2286000" algn="l">
              <a:lnSpc>
                <a:spcPct val="100000"/>
              </a:lnSpc>
              <a:spcBef>
                <a:spcPts val="588"/>
              </a:spcBef>
              <a:spcAft>
                <a:spcPts val="0"/>
              </a:spcAft>
              <a:buClr>
                <a:schemeClr val="dk1"/>
              </a:buClr>
              <a:buSzPts val="1080"/>
              <a:buFont typeface="Arial"/>
              <a:buChar char="•"/>
              <a:defRPr>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34" name="Google Shape;234;p37"/>
          <p:cNvCxnSpPr/>
          <p:nvPr/>
        </p:nvCxnSpPr>
        <p:spPr>
          <a:xfrm>
            <a:off x="6089276" y="1611250"/>
            <a:ext cx="0" cy="4563213"/>
          </a:xfrm>
          <a:prstGeom prst="straightConnector1">
            <a:avLst/>
          </a:prstGeom>
          <a:noFill/>
          <a:ln cap="flat" cmpd="sng" w="19050">
            <a:solidFill>
              <a:srgbClr val="A5A5A5"/>
            </a:solidFill>
            <a:prstDash val="dash"/>
            <a:round/>
            <a:headEnd len="sm" w="sm" type="none"/>
            <a:tailEnd len="sm" w="sm" type="none"/>
          </a:ln>
        </p:spPr>
      </p:cxnSp>
      <p:sp>
        <p:nvSpPr>
          <p:cNvPr id="235" name="Google Shape;235;p37"/>
          <p:cNvSpPr txBox="1"/>
          <p:nvPr>
            <p:ph idx="2" type="body"/>
          </p:nvPr>
        </p:nvSpPr>
        <p:spPr>
          <a:xfrm>
            <a:off x="6364951" y="1456897"/>
            <a:ext cx="5394960" cy="4734629"/>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342900" lvl="1" marL="914400" algn="l">
              <a:lnSpc>
                <a:spcPct val="100000"/>
              </a:lnSpc>
              <a:spcBef>
                <a:spcPts val="588"/>
              </a:spcBef>
              <a:spcAft>
                <a:spcPts val="0"/>
              </a:spcAft>
              <a:buClr>
                <a:schemeClr val="dk1"/>
              </a:buClr>
              <a:buSzPts val="1800"/>
              <a:buFont typeface="Arial"/>
              <a:buChar char="•"/>
              <a:defRPr>
                <a:solidFill>
                  <a:schemeClr val="dk1"/>
                </a:solidFill>
                <a:latin typeface="Quattrocento Sans"/>
                <a:ea typeface="Quattrocento Sans"/>
                <a:cs typeface="Quattrocento Sans"/>
                <a:sym typeface="Quattrocento Sans"/>
              </a:defRPr>
            </a:lvl2pPr>
            <a:lvl3pPr indent="-320039" lvl="2" marL="1371600" algn="l">
              <a:lnSpc>
                <a:spcPct val="100000"/>
              </a:lnSpc>
              <a:spcBef>
                <a:spcPts val="588"/>
              </a:spcBef>
              <a:spcAft>
                <a:spcPts val="0"/>
              </a:spcAft>
              <a:buClr>
                <a:schemeClr val="dk1"/>
              </a:buClr>
              <a:buSzPts val="1440"/>
              <a:buFont typeface="Arial"/>
              <a:buChar char="•"/>
              <a:defRPr>
                <a:solidFill>
                  <a:schemeClr val="dk1"/>
                </a:solidFill>
                <a:latin typeface="Quattrocento Sans"/>
                <a:ea typeface="Quattrocento Sans"/>
                <a:cs typeface="Quattrocento Sans"/>
                <a:sym typeface="Quattrocento Sans"/>
              </a:defRPr>
            </a:lvl3pPr>
            <a:lvl4pPr indent="-330200" lvl="3" marL="1828800" algn="l">
              <a:lnSpc>
                <a:spcPct val="100000"/>
              </a:lnSpc>
              <a:spcBef>
                <a:spcPts val="588"/>
              </a:spcBef>
              <a:spcAft>
                <a:spcPts val="0"/>
              </a:spcAft>
              <a:buClr>
                <a:schemeClr val="dk1"/>
              </a:buClr>
              <a:buSzPts val="1600"/>
              <a:buFont typeface="Arial"/>
              <a:buChar char="‒"/>
              <a:defRPr>
                <a:solidFill>
                  <a:schemeClr val="dk1"/>
                </a:solidFill>
                <a:latin typeface="Quattrocento Sans"/>
                <a:ea typeface="Quattrocento Sans"/>
                <a:cs typeface="Quattrocento Sans"/>
                <a:sym typeface="Quattrocento Sans"/>
              </a:defRPr>
            </a:lvl4pPr>
            <a:lvl5pPr indent="-297179" lvl="4" marL="2286000" algn="l">
              <a:lnSpc>
                <a:spcPct val="100000"/>
              </a:lnSpc>
              <a:spcBef>
                <a:spcPts val="588"/>
              </a:spcBef>
              <a:spcAft>
                <a:spcPts val="0"/>
              </a:spcAft>
              <a:buClr>
                <a:schemeClr val="dk1"/>
              </a:buClr>
              <a:buSzPts val="1080"/>
              <a:buFont typeface="Arial"/>
              <a:buChar char="•"/>
              <a:defRPr>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p:cSld name="1_Text Layout">
    <p:spTree>
      <p:nvGrpSpPr>
        <p:cNvPr id="236" name="Shape 236"/>
        <p:cNvGrpSpPr/>
        <p:nvPr/>
      </p:nvGrpSpPr>
      <p:grpSpPr>
        <a:xfrm>
          <a:off x="0" y="0"/>
          <a:ext cx="0" cy="0"/>
          <a:chOff x="0" y="0"/>
          <a:chExt cx="0" cy="0"/>
        </a:xfrm>
      </p:grpSpPr>
      <p:sp>
        <p:nvSpPr>
          <p:cNvPr id="237" name="Google Shape;237;p39"/>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39"/>
          <p:cNvSpPr txBox="1"/>
          <p:nvPr>
            <p:ph idx="1" type="body"/>
          </p:nvPr>
        </p:nvSpPr>
        <p:spPr>
          <a:xfrm>
            <a:off x="419100" y="1456897"/>
            <a:ext cx="11340811" cy="2544286"/>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b="0" sz="2400">
                <a:latin typeface="Quattrocento Sans"/>
                <a:ea typeface="Quattrocento Sans"/>
                <a:cs typeface="Quattrocento Sans"/>
                <a:sym typeface="Quattrocento Sans"/>
              </a:defRPr>
            </a:lvl1pPr>
            <a:lvl2pPr indent="-228600" lvl="1" marL="914400" algn="l">
              <a:lnSpc>
                <a:spcPct val="100000"/>
              </a:lnSpc>
              <a:spcBef>
                <a:spcPts val="588"/>
              </a:spcBef>
              <a:spcAft>
                <a:spcPts val="0"/>
              </a:spcAft>
              <a:buClr>
                <a:schemeClr val="dk1"/>
              </a:buClr>
              <a:buSzPts val="2160"/>
              <a:buFont typeface="Quattrocento Sans"/>
              <a:buNone/>
              <a:defRPr b="0" sz="2400">
                <a:latin typeface="Quattrocento Sans"/>
                <a:ea typeface="Quattrocento Sans"/>
                <a:cs typeface="Quattrocento Sans"/>
                <a:sym typeface="Quattrocento Sans"/>
              </a:defRPr>
            </a:lvl2pPr>
            <a:lvl3pPr indent="-228600" lvl="2" marL="1371600" algn="l">
              <a:lnSpc>
                <a:spcPct val="100000"/>
              </a:lnSpc>
              <a:spcBef>
                <a:spcPts val="588"/>
              </a:spcBef>
              <a:spcAft>
                <a:spcPts val="0"/>
              </a:spcAft>
              <a:buClr>
                <a:schemeClr val="dk1"/>
              </a:buClr>
              <a:buSzPts val="2160"/>
              <a:buNone/>
              <a:defRPr b="0" sz="2400">
                <a:latin typeface="Quattrocento Sans"/>
                <a:ea typeface="Quattrocento Sans"/>
                <a:cs typeface="Quattrocento Sans"/>
                <a:sym typeface="Quattrocento Sans"/>
              </a:defRPr>
            </a:lvl3pPr>
            <a:lvl4pPr indent="-228600" lvl="3" marL="1828800" algn="l">
              <a:lnSpc>
                <a:spcPct val="100000"/>
              </a:lnSpc>
              <a:spcBef>
                <a:spcPts val="588"/>
              </a:spcBef>
              <a:spcAft>
                <a:spcPts val="0"/>
              </a:spcAft>
              <a:buClr>
                <a:schemeClr val="dk1"/>
              </a:buClr>
              <a:buSzPts val="2160"/>
              <a:buNone/>
              <a:defRPr b="0" sz="2400">
                <a:latin typeface="Quattrocento Sans"/>
                <a:ea typeface="Quattrocento Sans"/>
                <a:cs typeface="Quattrocento Sans"/>
                <a:sym typeface="Quattrocento Sans"/>
              </a:defRPr>
            </a:lvl4pPr>
            <a:lvl5pPr indent="-228600" lvl="4" marL="2286000" algn="l">
              <a:lnSpc>
                <a:spcPct val="100000"/>
              </a:lnSpc>
              <a:spcBef>
                <a:spcPts val="588"/>
              </a:spcBef>
              <a:spcAft>
                <a:spcPts val="0"/>
              </a:spcAft>
              <a:buClr>
                <a:schemeClr val="dk1"/>
              </a:buClr>
              <a:buSzPts val="2160"/>
              <a:buNone/>
              <a:defRPr b="0" sz="2400">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34"/>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3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4"/>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4"/>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 name="Google Shape;29;p34"/>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39" name="Shape 239"/>
        <p:cNvGrpSpPr/>
        <p:nvPr/>
      </p:nvGrpSpPr>
      <p:grpSpPr>
        <a:xfrm>
          <a:off x="0" y="0"/>
          <a:ext cx="0" cy="0"/>
          <a:chOff x="0" y="0"/>
          <a:chExt cx="0" cy="0"/>
        </a:xfrm>
      </p:grpSpPr>
      <p:sp>
        <p:nvSpPr>
          <p:cNvPr id="240" name="Google Shape;240;p40"/>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1" name="Google Shape;241;p40"/>
          <p:cNvSpPr txBox="1"/>
          <p:nvPr>
            <p:ph idx="1" type="body"/>
          </p:nvPr>
        </p:nvSpPr>
        <p:spPr>
          <a:xfrm>
            <a:off x="419100" y="2554356"/>
            <a:ext cx="8059738" cy="488498"/>
          </a:xfrm>
          <a:prstGeom prst="rect">
            <a:avLst/>
          </a:prstGeom>
          <a:noFill/>
          <a:ln>
            <a:noFill/>
          </a:ln>
        </p:spPr>
        <p:txBody>
          <a:bodyPr anchorCtr="0" anchor="t" bIns="91425" lIns="0" spcFirstLastPara="1" rIns="146300" wrap="square" tIns="91425">
            <a:normAutofit/>
          </a:bodyPr>
          <a:lstStyle>
            <a:lvl1pPr indent="-228600" lvl="0" marL="457200" algn="l">
              <a:lnSpc>
                <a:spcPct val="100000"/>
              </a:lnSpc>
              <a:spcBef>
                <a:spcPts val="0"/>
              </a:spcBef>
              <a:spcAft>
                <a:spcPts val="0"/>
              </a:spcAft>
              <a:buClr>
                <a:srgbClr val="36C2B4"/>
              </a:buClr>
              <a:buSzPts val="1800"/>
              <a:buNone/>
              <a:defRPr b="0" sz="2000">
                <a:solidFill>
                  <a:srgbClr val="36C2B4"/>
                </a:solidFill>
                <a:latin typeface="Arial"/>
                <a:ea typeface="Arial"/>
                <a:cs typeface="Arial"/>
                <a:sym typeface="Arial"/>
              </a:defRPr>
            </a:lvl1pPr>
            <a:lvl2pPr indent="-228600" lvl="1" marL="914400" algn="l">
              <a:lnSpc>
                <a:spcPct val="100000"/>
              </a:lnSpc>
              <a:spcBef>
                <a:spcPts val="392"/>
              </a:spcBef>
              <a:spcAft>
                <a:spcPts val="0"/>
              </a:spcAft>
              <a:buClr>
                <a:schemeClr val="lt1"/>
              </a:buClr>
              <a:buSzPts val="1800"/>
              <a:buFont typeface="Quattrocento Sans"/>
              <a:buNone/>
              <a:defRPr>
                <a:solidFill>
                  <a:schemeClr val="lt1"/>
                </a:solidFill>
              </a:defRPr>
            </a:lvl2pPr>
            <a:lvl3pPr indent="-228600" lvl="2" marL="1371600" algn="l">
              <a:lnSpc>
                <a:spcPct val="100000"/>
              </a:lnSpc>
              <a:spcBef>
                <a:spcPts val="588"/>
              </a:spcBef>
              <a:spcAft>
                <a:spcPts val="0"/>
              </a:spcAft>
              <a:buClr>
                <a:schemeClr val="lt1"/>
              </a:buClr>
              <a:buSzPts val="1440"/>
              <a:buNone/>
              <a:defRPr>
                <a:solidFill>
                  <a:schemeClr val="lt1"/>
                </a:solidFill>
              </a:defRPr>
            </a:lvl3pPr>
            <a:lvl4pPr indent="-228600" lvl="3" marL="1828800" algn="l">
              <a:lnSpc>
                <a:spcPct val="100000"/>
              </a:lnSpc>
              <a:spcBef>
                <a:spcPts val="588"/>
              </a:spcBef>
              <a:spcAft>
                <a:spcPts val="0"/>
              </a:spcAft>
              <a:buClr>
                <a:schemeClr val="lt1"/>
              </a:buClr>
              <a:buSzPts val="1440"/>
              <a:buNone/>
              <a:defRPr>
                <a:solidFill>
                  <a:schemeClr val="lt1"/>
                </a:solidFill>
              </a:defRPr>
            </a:lvl4pPr>
            <a:lvl5pPr indent="-228600" lvl="4" marL="2286000" algn="l">
              <a:lnSpc>
                <a:spcPct val="100000"/>
              </a:lnSpc>
              <a:spcBef>
                <a:spcPts val="588"/>
              </a:spcBef>
              <a:spcAft>
                <a:spcPts val="0"/>
              </a:spcAft>
              <a:buClr>
                <a:schemeClr val="lt1"/>
              </a:buClr>
              <a:buSzPts val="1080"/>
              <a:buNone/>
              <a:defRPr>
                <a:solidFill>
                  <a:schemeClr val="lt1"/>
                </a:solidFill>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2" name="Google Shape;242;p40"/>
          <p:cNvSpPr txBox="1"/>
          <p:nvPr>
            <p:ph type="title"/>
          </p:nvPr>
        </p:nvSpPr>
        <p:spPr>
          <a:xfrm>
            <a:off x="419100" y="3191940"/>
            <a:ext cx="11353800" cy="474119"/>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lt1"/>
              </a:buClr>
              <a:buSzPts val="6000"/>
              <a:buFont typeface="Quattrocento Sans"/>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40"/>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pic>
        <p:nvPicPr>
          <p:cNvPr id="244" name="Google Shape;244;p40"/>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Text Layout_two columns_half text">
  <p:cSld name="Bulleted Text Layout_two columns_half text">
    <p:spTree>
      <p:nvGrpSpPr>
        <p:cNvPr id="245" name="Shape 245"/>
        <p:cNvGrpSpPr/>
        <p:nvPr/>
      </p:nvGrpSpPr>
      <p:grpSpPr>
        <a:xfrm>
          <a:off x="0" y="0"/>
          <a:ext cx="0" cy="0"/>
          <a:chOff x="0" y="0"/>
          <a:chExt cx="0" cy="0"/>
        </a:xfrm>
      </p:grpSpPr>
      <p:sp>
        <p:nvSpPr>
          <p:cNvPr id="246" name="Google Shape;246;p41"/>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41"/>
          <p:cNvSpPr txBox="1"/>
          <p:nvPr>
            <p:ph idx="1" type="body"/>
          </p:nvPr>
        </p:nvSpPr>
        <p:spPr>
          <a:xfrm>
            <a:off x="418643" y="1456897"/>
            <a:ext cx="5394960" cy="2544286"/>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b="0" sz="2400">
                <a:latin typeface="Quattrocento Sans"/>
                <a:ea typeface="Quattrocento Sans"/>
                <a:cs typeface="Quattrocento Sans"/>
                <a:sym typeface="Quattrocento Sans"/>
              </a:defRPr>
            </a:lvl1pPr>
            <a:lvl2pPr indent="-365760" lvl="1" marL="914400" algn="l">
              <a:lnSpc>
                <a:spcPct val="100000"/>
              </a:lnSpc>
              <a:spcBef>
                <a:spcPts val="588"/>
              </a:spcBef>
              <a:spcAft>
                <a:spcPts val="0"/>
              </a:spcAft>
              <a:buClr>
                <a:schemeClr val="dk1"/>
              </a:buClr>
              <a:buSzPts val="2160"/>
              <a:buFont typeface="Arial"/>
              <a:buChar char="•"/>
              <a:defRPr b="0" sz="2400">
                <a:solidFill>
                  <a:schemeClr val="dk1"/>
                </a:solidFill>
                <a:latin typeface="Quattrocento Sans"/>
                <a:ea typeface="Quattrocento Sans"/>
                <a:cs typeface="Quattrocento Sans"/>
                <a:sym typeface="Quattrocento Sans"/>
              </a:defRPr>
            </a:lvl2pPr>
            <a:lvl3pPr indent="-365760" lvl="2" marL="1371600" algn="l">
              <a:lnSpc>
                <a:spcPct val="100000"/>
              </a:lnSpc>
              <a:spcBef>
                <a:spcPts val="588"/>
              </a:spcBef>
              <a:spcAft>
                <a:spcPts val="0"/>
              </a:spcAft>
              <a:buClr>
                <a:schemeClr val="dk1"/>
              </a:buClr>
              <a:buSzPts val="2160"/>
              <a:buFont typeface="Arial"/>
              <a:buChar char="•"/>
              <a:defRPr b="0" sz="2400">
                <a:solidFill>
                  <a:schemeClr val="dk1"/>
                </a:solidFill>
                <a:latin typeface="Quattrocento Sans"/>
                <a:ea typeface="Quattrocento Sans"/>
                <a:cs typeface="Quattrocento Sans"/>
                <a:sym typeface="Quattrocento Sans"/>
              </a:defRPr>
            </a:lvl3pPr>
            <a:lvl4pPr indent="-381000" lvl="3" marL="1828800" algn="l">
              <a:lnSpc>
                <a:spcPct val="100000"/>
              </a:lnSpc>
              <a:spcBef>
                <a:spcPts val="588"/>
              </a:spcBef>
              <a:spcAft>
                <a:spcPts val="0"/>
              </a:spcAft>
              <a:buClr>
                <a:schemeClr val="dk1"/>
              </a:buClr>
              <a:buSzPts val="2400"/>
              <a:buFont typeface="Arial"/>
              <a:buChar char="‒"/>
              <a:defRPr b="0" sz="2400">
                <a:solidFill>
                  <a:schemeClr val="dk1"/>
                </a:solidFill>
                <a:latin typeface="Quattrocento Sans"/>
                <a:ea typeface="Quattrocento Sans"/>
                <a:cs typeface="Quattrocento Sans"/>
                <a:sym typeface="Quattrocento Sans"/>
              </a:defRPr>
            </a:lvl4pPr>
            <a:lvl5pPr indent="-365760" lvl="4" marL="2286000" algn="l">
              <a:lnSpc>
                <a:spcPct val="100000"/>
              </a:lnSpc>
              <a:spcBef>
                <a:spcPts val="588"/>
              </a:spcBef>
              <a:spcAft>
                <a:spcPts val="0"/>
              </a:spcAft>
              <a:buClr>
                <a:schemeClr val="dk1"/>
              </a:buClr>
              <a:buSzPts val="2160"/>
              <a:buFont typeface="Arial"/>
              <a:buChar char="•"/>
              <a:defRPr b="0" sz="24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48" name="Google Shape;248;p41"/>
          <p:cNvCxnSpPr/>
          <p:nvPr/>
        </p:nvCxnSpPr>
        <p:spPr>
          <a:xfrm>
            <a:off x="6089277" y="1611250"/>
            <a:ext cx="0" cy="2254580"/>
          </a:xfrm>
          <a:prstGeom prst="straightConnector1">
            <a:avLst/>
          </a:prstGeom>
          <a:noFill/>
          <a:ln cap="flat" cmpd="sng" w="19050">
            <a:solidFill>
              <a:srgbClr val="A5A5A5"/>
            </a:solidFill>
            <a:prstDash val="dash"/>
            <a:round/>
            <a:headEnd len="sm" w="sm" type="none"/>
            <a:tailEnd len="sm" w="sm" type="none"/>
          </a:ln>
        </p:spPr>
      </p:cxnSp>
      <p:sp>
        <p:nvSpPr>
          <p:cNvPr id="249" name="Google Shape;249;p41"/>
          <p:cNvSpPr txBox="1"/>
          <p:nvPr>
            <p:ph idx="2" type="body"/>
          </p:nvPr>
        </p:nvSpPr>
        <p:spPr>
          <a:xfrm>
            <a:off x="6364951" y="1456897"/>
            <a:ext cx="5394960" cy="2487861"/>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342900" lvl="1" marL="914400" algn="l">
              <a:lnSpc>
                <a:spcPct val="100000"/>
              </a:lnSpc>
              <a:spcBef>
                <a:spcPts val="588"/>
              </a:spcBef>
              <a:spcAft>
                <a:spcPts val="0"/>
              </a:spcAft>
              <a:buClr>
                <a:schemeClr val="dk1"/>
              </a:buClr>
              <a:buSzPts val="1800"/>
              <a:buFont typeface="Arial"/>
              <a:buChar char="•"/>
              <a:defRPr>
                <a:solidFill>
                  <a:schemeClr val="dk1"/>
                </a:solidFill>
                <a:latin typeface="Quattrocento Sans"/>
                <a:ea typeface="Quattrocento Sans"/>
                <a:cs typeface="Quattrocento Sans"/>
                <a:sym typeface="Quattrocento Sans"/>
              </a:defRPr>
            </a:lvl2pPr>
            <a:lvl3pPr indent="-320039" lvl="2" marL="1371600" algn="l">
              <a:lnSpc>
                <a:spcPct val="100000"/>
              </a:lnSpc>
              <a:spcBef>
                <a:spcPts val="588"/>
              </a:spcBef>
              <a:spcAft>
                <a:spcPts val="0"/>
              </a:spcAft>
              <a:buClr>
                <a:schemeClr val="dk1"/>
              </a:buClr>
              <a:buSzPts val="1440"/>
              <a:buFont typeface="Arial"/>
              <a:buChar char="•"/>
              <a:defRPr>
                <a:solidFill>
                  <a:schemeClr val="dk1"/>
                </a:solidFill>
                <a:latin typeface="Quattrocento Sans"/>
                <a:ea typeface="Quattrocento Sans"/>
                <a:cs typeface="Quattrocento Sans"/>
                <a:sym typeface="Quattrocento Sans"/>
              </a:defRPr>
            </a:lvl3pPr>
            <a:lvl4pPr indent="-330200" lvl="3" marL="1828800" algn="l">
              <a:lnSpc>
                <a:spcPct val="100000"/>
              </a:lnSpc>
              <a:spcBef>
                <a:spcPts val="588"/>
              </a:spcBef>
              <a:spcAft>
                <a:spcPts val="0"/>
              </a:spcAft>
              <a:buClr>
                <a:schemeClr val="dk1"/>
              </a:buClr>
              <a:buSzPts val="1600"/>
              <a:buFont typeface="Arial"/>
              <a:buChar char="‒"/>
              <a:defRPr>
                <a:solidFill>
                  <a:schemeClr val="dk1"/>
                </a:solidFill>
                <a:latin typeface="Quattrocento Sans"/>
                <a:ea typeface="Quattrocento Sans"/>
                <a:cs typeface="Quattrocento Sans"/>
                <a:sym typeface="Quattrocento Sans"/>
              </a:defRPr>
            </a:lvl4pPr>
            <a:lvl5pPr indent="-297179" lvl="4" marL="2286000" algn="l">
              <a:lnSpc>
                <a:spcPct val="100000"/>
              </a:lnSpc>
              <a:spcBef>
                <a:spcPts val="588"/>
              </a:spcBef>
              <a:spcAft>
                <a:spcPts val="0"/>
              </a:spcAft>
              <a:buClr>
                <a:schemeClr val="dk1"/>
              </a:buClr>
              <a:buSzPts val="1080"/>
              <a:buFont typeface="Arial"/>
              <a:buChar char="•"/>
              <a:defRPr>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250" name="Shape 250"/>
        <p:cNvGrpSpPr/>
        <p:nvPr/>
      </p:nvGrpSpPr>
      <p:grpSpPr>
        <a:xfrm>
          <a:off x="0" y="0"/>
          <a:ext cx="0" cy="0"/>
          <a:chOff x="0" y="0"/>
          <a:chExt cx="0" cy="0"/>
        </a:xfrm>
      </p:grpSpPr>
      <p:sp>
        <p:nvSpPr>
          <p:cNvPr id="251" name="Google Shape;251;p42"/>
          <p:cNvSpPr txBox="1"/>
          <p:nvPr>
            <p:ph type="title"/>
          </p:nvPr>
        </p:nvSpPr>
        <p:spPr>
          <a:xfrm>
            <a:off x="419100" y="365125"/>
            <a:ext cx="9034272" cy="474119"/>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4000"/>
              <a:buFont typeface="Quattrocento Sans"/>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2"/>
          <p:cNvSpPr txBox="1"/>
          <p:nvPr>
            <p:ph idx="11" type="ftr"/>
          </p:nvPr>
        </p:nvSpPr>
        <p:spPr>
          <a:xfrm>
            <a:off x="419100" y="6356350"/>
            <a:ext cx="519792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pic>
        <p:nvPicPr>
          <p:cNvPr id="253" name="Google Shape;253;p4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254" name="Google Shape;254;p42"/>
          <p:cNvSpPr txBox="1"/>
          <p:nvPr>
            <p:ph idx="12" type="sldNum"/>
          </p:nvPr>
        </p:nvSpPr>
        <p:spPr>
          <a:xfrm>
            <a:off x="90297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255" name="Shape 255"/>
        <p:cNvGrpSpPr/>
        <p:nvPr/>
      </p:nvGrpSpPr>
      <p:grpSpPr>
        <a:xfrm>
          <a:off x="0" y="0"/>
          <a:ext cx="0" cy="0"/>
          <a:chOff x="0" y="0"/>
          <a:chExt cx="0" cy="0"/>
        </a:xfrm>
      </p:grpSpPr>
      <p:sp>
        <p:nvSpPr>
          <p:cNvPr id="256" name="Google Shape;256;p43"/>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257" name="Google Shape;257;p43"/>
          <p:cNvPicPr preferRelativeResize="0"/>
          <p:nvPr/>
        </p:nvPicPr>
        <p:blipFill rotWithShape="1">
          <a:blip r:embed="rId2">
            <a:alphaModFix/>
          </a:blip>
          <a:srcRect b="21596" l="39690" r="5226" t="3207"/>
          <a:stretch/>
        </p:blipFill>
        <p:spPr>
          <a:xfrm>
            <a:off x="588712" y="3159360"/>
            <a:ext cx="4537048" cy="3716132"/>
          </a:xfrm>
          <a:prstGeom prst="rect">
            <a:avLst/>
          </a:prstGeom>
          <a:noFill/>
          <a:ln>
            <a:noFill/>
          </a:ln>
        </p:spPr>
      </p:pic>
      <p:sp>
        <p:nvSpPr>
          <p:cNvPr id="258" name="Google Shape;258;p43"/>
          <p:cNvSpPr txBox="1"/>
          <p:nvPr>
            <p:ph idx="11" type="ftr"/>
          </p:nvPr>
        </p:nvSpPr>
        <p:spPr>
          <a:xfrm>
            <a:off x="5714474" y="6356350"/>
            <a:ext cx="6058426"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259" name="Google Shape;259;p43"/>
          <p:cNvSpPr txBox="1"/>
          <p:nvPr>
            <p:ph type="title"/>
          </p:nvPr>
        </p:nvSpPr>
        <p:spPr>
          <a:xfrm>
            <a:off x="419100" y="1178376"/>
            <a:ext cx="4268647" cy="1325563"/>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43"/>
          <p:cNvSpPr txBox="1"/>
          <p:nvPr>
            <p:ph idx="12" type="sldNum"/>
          </p:nvPr>
        </p:nvSpPr>
        <p:spPr>
          <a:xfrm>
            <a:off x="423657"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s-ES"/>
              <a:t>‹#›</a:t>
            </a:fld>
            <a:endParaRPr/>
          </a:p>
        </p:txBody>
      </p:sp>
      <p:sp>
        <p:nvSpPr>
          <p:cNvPr id="261" name="Google Shape;261;p43"/>
          <p:cNvSpPr txBox="1"/>
          <p:nvPr>
            <p:ph idx="1" type="body"/>
          </p:nvPr>
        </p:nvSpPr>
        <p:spPr>
          <a:xfrm>
            <a:off x="5714474" y="1178376"/>
            <a:ext cx="5767612" cy="4814920"/>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2118"/>
              <a:buNone/>
              <a:defRPr>
                <a:solidFill>
                  <a:schemeClr val="dk1"/>
                </a:solidFill>
              </a:defRPr>
            </a:lvl1pPr>
            <a:lvl2pPr indent="-228600" lvl="1" marL="914400" algn="l">
              <a:lnSpc>
                <a:spcPct val="100000"/>
              </a:lnSpc>
              <a:spcBef>
                <a:spcPts val="392"/>
              </a:spcBef>
              <a:spcAft>
                <a:spcPts val="0"/>
              </a:spcAft>
              <a:buClr>
                <a:schemeClr val="dk1"/>
              </a:buClr>
              <a:buSzPts val="1800"/>
              <a:buFont typeface="Quattrocento Sans"/>
              <a:buNone/>
              <a:defRPr>
                <a:solidFill>
                  <a:schemeClr val="dk1"/>
                </a:solidFill>
              </a:defRPr>
            </a:lvl2pPr>
            <a:lvl3pPr indent="-228600" lvl="2" marL="1371600" algn="l">
              <a:lnSpc>
                <a:spcPct val="100000"/>
              </a:lnSpc>
              <a:spcBef>
                <a:spcPts val="588"/>
              </a:spcBef>
              <a:spcAft>
                <a:spcPts val="0"/>
              </a:spcAft>
              <a:buClr>
                <a:schemeClr val="dk1"/>
              </a:buClr>
              <a:buSzPts val="1440"/>
              <a:buNone/>
              <a:defRPr>
                <a:solidFill>
                  <a:schemeClr val="dk1"/>
                </a:solidFill>
              </a:defRPr>
            </a:lvl3pPr>
            <a:lvl4pPr indent="-228600" lvl="3" marL="1828800" algn="l">
              <a:lnSpc>
                <a:spcPct val="100000"/>
              </a:lnSpc>
              <a:spcBef>
                <a:spcPts val="588"/>
              </a:spcBef>
              <a:spcAft>
                <a:spcPts val="0"/>
              </a:spcAft>
              <a:buClr>
                <a:schemeClr val="dk1"/>
              </a:buClr>
              <a:buSzPts val="1440"/>
              <a:buNone/>
              <a:defRPr>
                <a:solidFill>
                  <a:schemeClr val="dk1"/>
                </a:solidFill>
              </a:defRPr>
            </a:lvl4pPr>
            <a:lvl5pPr indent="-228600" lvl="4" marL="2286000" algn="l">
              <a:lnSpc>
                <a:spcPct val="100000"/>
              </a:lnSpc>
              <a:spcBef>
                <a:spcPts val="588"/>
              </a:spcBef>
              <a:spcAft>
                <a:spcPts val="0"/>
              </a:spcAft>
              <a:buClr>
                <a:schemeClr val="dk1"/>
              </a:buClr>
              <a:buSzPts val="1080"/>
              <a:buNone/>
              <a:defRPr>
                <a:solidFill>
                  <a:schemeClr val="dk1"/>
                </a:solidFill>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62" name="Google Shape;262;p43"/>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263" name="Shape 263"/>
        <p:cNvGrpSpPr/>
        <p:nvPr/>
      </p:nvGrpSpPr>
      <p:grpSpPr>
        <a:xfrm>
          <a:off x="0" y="0"/>
          <a:ext cx="0" cy="0"/>
          <a:chOff x="0" y="0"/>
          <a:chExt cx="0" cy="0"/>
        </a:xfrm>
      </p:grpSpPr>
      <p:sp>
        <p:nvSpPr>
          <p:cNvPr id="264" name="Google Shape;264;p66"/>
          <p:cNvSpPr txBox="1"/>
          <p:nvPr>
            <p:ph type="title"/>
          </p:nvPr>
        </p:nvSpPr>
        <p:spPr>
          <a:xfrm>
            <a:off x="428681" y="2532448"/>
            <a:ext cx="9630389" cy="1793104"/>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66"/>
          <p:cNvSpPr txBox="1"/>
          <p:nvPr>
            <p:ph idx="1" type="body"/>
          </p:nvPr>
        </p:nvSpPr>
        <p:spPr>
          <a:xfrm>
            <a:off x="442466" y="4350114"/>
            <a:ext cx="9602819" cy="73866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rgbClr val="000000"/>
              </a:buClr>
              <a:buSzPts val="1620"/>
              <a:buNone/>
              <a:defRPr sz="1800">
                <a:solidFill>
                  <a:srgbClr val="000000"/>
                </a:solidFill>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A picture containing drawing&#10;&#10;Description automatically generated" id="266" name="Google Shape;266;p66"/>
          <p:cNvPicPr preferRelativeResize="0"/>
          <p:nvPr/>
        </p:nvPicPr>
        <p:blipFill rotWithShape="1">
          <a:blip r:embed="rId2">
            <a:alphaModFix/>
          </a:blip>
          <a:srcRect b="0" l="0" r="0" t="0"/>
          <a:stretch/>
        </p:blipFill>
        <p:spPr>
          <a:xfrm>
            <a:off x="136885" y="159691"/>
            <a:ext cx="2635247" cy="8717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blue background">
  <p:cSld name="Title Slide with blue background">
    <p:bg>
      <p:bgPr>
        <a:solidFill>
          <a:schemeClr val="dk2"/>
        </a:solidFill>
      </p:bgPr>
    </p:bg>
    <p:spTree>
      <p:nvGrpSpPr>
        <p:cNvPr id="267" name="Shape 267"/>
        <p:cNvGrpSpPr/>
        <p:nvPr/>
      </p:nvGrpSpPr>
      <p:grpSpPr>
        <a:xfrm>
          <a:off x="0" y="0"/>
          <a:ext cx="0" cy="0"/>
          <a:chOff x="0" y="0"/>
          <a:chExt cx="0" cy="0"/>
        </a:xfrm>
      </p:grpSpPr>
      <p:sp>
        <p:nvSpPr>
          <p:cNvPr id="268" name="Google Shape;268;p67"/>
          <p:cNvSpPr txBox="1"/>
          <p:nvPr>
            <p:ph type="title"/>
          </p:nvPr>
        </p:nvSpPr>
        <p:spPr>
          <a:xfrm>
            <a:off x="428681" y="2532448"/>
            <a:ext cx="9630389" cy="1793104"/>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lt1"/>
              </a:buClr>
              <a:buSzPts val="4800"/>
              <a:buFont typeface="Quattrocento Sans"/>
              <a:buNone/>
              <a:defRPr sz="4800" strike="noStrik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67"/>
          <p:cNvSpPr txBox="1"/>
          <p:nvPr>
            <p:ph idx="1" type="body"/>
          </p:nvPr>
        </p:nvSpPr>
        <p:spPr>
          <a:xfrm>
            <a:off x="442466" y="4350114"/>
            <a:ext cx="9602819" cy="73866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chemeClr val="lt1"/>
              </a:buClr>
              <a:buSzPts val="1620"/>
              <a:buNone/>
              <a:defRPr sz="1800">
                <a:solidFill>
                  <a:schemeClr val="lt1"/>
                </a:solidFill>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A picture containing drawing&#10;&#10;Description automatically generated" id="270" name="Google Shape;270;p67"/>
          <p:cNvPicPr preferRelativeResize="0"/>
          <p:nvPr/>
        </p:nvPicPr>
        <p:blipFill rotWithShape="1">
          <a:blip r:embed="rId2">
            <a:alphaModFix/>
          </a:blip>
          <a:srcRect b="0" l="0" r="0" t="0"/>
          <a:stretch/>
        </p:blipFill>
        <p:spPr>
          <a:xfrm>
            <a:off x="136885" y="159691"/>
            <a:ext cx="2635247" cy="8717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graphic 1" showMasterSp="0">
  <p:cSld name="Title slide with graphic 1">
    <p:spTree>
      <p:nvGrpSpPr>
        <p:cNvPr id="271" name="Shape 271"/>
        <p:cNvGrpSpPr/>
        <p:nvPr/>
      </p:nvGrpSpPr>
      <p:grpSpPr>
        <a:xfrm>
          <a:off x="0" y="0"/>
          <a:ext cx="0" cy="0"/>
          <a:chOff x="0" y="0"/>
          <a:chExt cx="0" cy="0"/>
        </a:xfrm>
      </p:grpSpPr>
      <p:sp>
        <p:nvSpPr>
          <p:cNvPr id="272" name="Google Shape;272;p68"/>
          <p:cNvSpPr txBox="1"/>
          <p:nvPr>
            <p:ph type="title"/>
          </p:nvPr>
        </p:nvSpPr>
        <p:spPr>
          <a:xfrm>
            <a:off x="428681" y="2532448"/>
            <a:ext cx="5428936" cy="1793104"/>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rgbClr val="000000"/>
              </a:buClr>
              <a:buSzPts val="4800"/>
              <a:buFont typeface="Quattrocento Sans"/>
              <a:buNone/>
              <a:defRPr sz="4800" strike="noStrike">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68"/>
          <p:cNvSpPr txBox="1"/>
          <p:nvPr>
            <p:ph idx="1" type="body"/>
          </p:nvPr>
        </p:nvSpPr>
        <p:spPr>
          <a:xfrm>
            <a:off x="442466" y="4350114"/>
            <a:ext cx="5413394" cy="73866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rgbClr val="000000"/>
              </a:buClr>
              <a:buSzPts val="1620"/>
              <a:buNone/>
              <a:defRPr sz="1800">
                <a:solidFill>
                  <a:srgbClr val="000000"/>
                </a:solidFill>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4" name="Google Shape;274;p68"/>
          <p:cNvSpPr txBox="1"/>
          <p:nvPr/>
        </p:nvSpPr>
        <p:spPr>
          <a:xfrm>
            <a:off x="442466" y="6551269"/>
            <a:ext cx="4114800"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pic>
        <p:nvPicPr>
          <p:cNvPr descr="A picture containing drawing&#10;&#10;Description automatically generated" id="275" name="Google Shape;275;p68"/>
          <p:cNvPicPr preferRelativeResize="0"/>
          <p:nvPr/>
        </p:nvPicPr>
        <p:blipFill rotWithShape="1">
          <a:blip r:embed="rId2">
            <a:alphaModFix/>
          </a:blip>
          <a:srcRect b="0" l="0" r="0" t="0"/>
          <a:stretch/>
        </p:blipFill>
        <p:spPr>
          <a:xfrm>
            <a:off x="136885" y="159691"/>
            <a:ext cx="2635247" cy="871753"/>
          </a:xfrm>
          <a:prstGeom prst="rect">
            <a:avLst/>
          </a:prstGeom>
          <a:noFill/>
          <a:ln>
            <a:noFill/>
          </a:ln>
        </p:spPr>
      </p:pic>
      <p:pic>
        <p:nvPicPr>
          <p:cNvPr id="276" name="Google Shape;276;p68"/>
          <p:cNvPicPr preferRelativeResize="0"/>
          <p:nvPr/>
        </p:nvPicPr>
        <p:blipFill rotWithShape="1">
          <a:blip r:embed="rId3">
            <a:alphaModFix/>
          </a:blip>
          <a:srcRect b="0" l="0" r="0" t="0"/>
          <a:stretch/>
        </p:blipFill>
        <p:spPr>
          <a:xfrm>
            <a:off x="5857617" y="0"/>
            <a:ext cx="5973790" cy="6858000"/>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graphic 2">
  <p:cSld name="Title slide with graphic 2">
    <p:spTree>
      <p:nvGrpSpPr>
        <p:cNvPr id="277" name="Shape 277"/>
        <p:cNvGrpSpPr/>
        <p:nvPr/>
      </p:nvGrpSpPr>
      <p:grpSpPr>
        <a:xfrm>
          <a:off x="0" y="0"/>
          <a:ext cx="0" cy="0"/>
          <a:chOff x="0" y="0"/>
          <a:chExt cx="0" cy="0"/>
        </a:xfrm>
      </p:grpSpPr>
      <p:sp>
        <p:nvSpPr>
          <p:cNvPr id="278" name="Google Shape;278;p69"/>
          <p:cNvSpPr txBox="1"/>
          <p:nvPr>
            <p:ph type="title"/>
          </p:nvPr>
        </p:nvSpPr>
        <p:spPr>
          <a:xfrm>
            <a:off x="428681" y="2532448"/>
            <a:ext cx="5428936" cy="1793104"/>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dk1"/>
              </a:buClr>
              <a:buSzPts val="4800"/>
              <a:buFont typeface="Quattrocento Sans"/>
              <a:buNone/>
              <a:defRPr sz="4800" strike="noStrik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p69"/>
          <p:cNvSpPr txBox="1"/>
          <p:nvPr>
            <p:ph idx="1" type="body"/>
          </p:nvPr>
        </p:nvSpPr>
        <p:spPr>
          <a:xfrm>
            <a:off x="442466" y="4350114"/>
            <a:ext cx="5413394" cy="73866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chemeClr val="dk1"/>
              </a:buClr>
              <a:buSzPts val="1620"/>
              <a:buNone/>
              <a:defRPr sz="1800">
                <a:solidFill>
                  <a:schemeClr val="dk1"/>
                </a:solidFill>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0" name="Google Shape;280;p69"/>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
        <p:nvSpPr>
          <p:cNvPr id="281" name="Google Shape;281;p69"/>
          <p:cNvSpPr/>
          <p:nvPr/>
        </p:nvSpPr>
        <p:spPr>
          <a:xfrm>
            <a:off x="6383137" y="589416"/>
            <a:ext cx="5671978" cy="5679168"/>
          </a:xfrm>
          <a:prstGeom prst="ellipse">
            <a:avLst/>
          </a:prstGeom>
          <a:noFill/>
          <a:ln cap="flat" cmpd="sng" w="19050">
            <a:solidFill>
              <a:schemeClr val="lt2"/>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descr="A picture containing drawing&#10;&#10;Description automatically generated" id="282" name="Google Shape;282;p69"/>
          <p:cNvPicPr preferRelativeResize="0"/>
          <p:nvPr/>
        </p:nvPicPr>
        <p:blipFill rotWithShape="1">
          <a:blip r:embed="rId2">
            <a:alphaModFix/>
          </a:blip>
          <a:srcRect b="0" l="0" r="0" t="0"/>
          <a:stretch/>
        </p:blipFill>
        <p:spPr>
          <a:xfrm>
            <a:off x="136885" y="159691"/>
            <a:ext cx="2635247" cy="871753"/>
          </a:xfrm>
          <a:prstGeom prst="rect">
            <a:avLst/>
          </a:prstGeom>
          <a:noFill/>
          <a:ln>
            <a:noFill/>
          </a:ln>
        </p:spPr>
      </p:pic>
      <p:grpSp>
        <p:nvGrpSpPr>
          <p:cNvPr id="283" name="Google Shape;283;p69"/>
          <p:cNvGrpSpPr/>
          <p:nvPr/>
        </p:nvGrpSpPr>
        <p:grpSpPr>
          <a:xfrm>
            <a:off x="6600946" y="859776"/>
            <a:ext cx="5148588" cy="5138447"/>
            <a:chOff x="6600946" y="859776"/>
            <a:chExt cx="5148588" cy="5138447"/>
          </a:xfrm>
        </p:grpSpPr>
        <p:grpSp>
          <p:nvGrpSpPr>
            <p:cNvPr id="284" name="Google Shape;284;p69"/>
            <p:cNvGrpSpPr/>
            <p:nvPr/>
          </p:nvGrpSpPr>
          <p:grpSpPr>
            <a:xfrm>
              <a:off x="6600946" y="859776"/>
              <a:ext cx="5148588" cy="5138447"/>
              <a:chOff x="5179859" y="2459480"/>
              <a:chExt cx="2077534" cy="2073148"/>
            </a:xfrm>
          </p:grpSpPr>
          <p:sp>
            <p:nvSpPr>
              <p:cNvPr id="285" name="Google Shape;285;p69"/>
              <p:cNvSpPr/>
              <p:nvPr/>
            </p:nvSpPr>
            <p:spPr>
              <a:xfrm>
                <a:off x="5496685" y="2820334"/>
                <a:ext cx="1592644" cy="1616092"/>
              </a:xfrm>
              <a:custGeom>
                <a:rect b="b" l="l" r="r" t="t"/>
                <a:pathLst>
                  <a:path extrusionOk="0" h="1616092" w="1592644">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86" name="Google Shape;286;p69"/>
              <p:cNvSpPr/>
              <p:nvPr/>
            </p:nvSpPr>
            <p:spPr>
              <a:xfrm>
                <a:off x="5569965" y="3033304"/>
                <a:ext cx="1648967" cy="1494562"/>
              </a:xfrm>
              <a:custGeom>
                <a:rect b="b" l="l" r="r" t="t"/>
                <a:pathLst>
                  <a:path extrusionOk="0" h="1494562" w="1648967">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87" name="Google Shape;287;p69"/>
              <p:cNvSpPr/>
              <p:nvPr/>
            </p:nvSpPr>
            <p:spPr>
              <a:xfrm>
                <a:off x="5695335" y="2890984"/>
                <a:ext cx="1562058" cy="1634024"/>
              </a:xfrm>
              <a:custGeom>
                <a:rect b="b" l="l" r="r" t="t"/>
                <a:pathLst>
                  <a:path extrusionOk="0" h="1634024" w="1562058">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88" name="Google Shape;288;p69"/>
              <p:cNvSpPr/>
              <p:nvPr/>
            </p:nvSpPr>
            <p:spPr>
              <a:xfrm>
                <a:off x="5630741" y="2796715"/>
                <a:ext cx="1568373" cy="1631138"/>
              </a:xfrm>
              <a:custGeom>
                <a:rect b="b" l="l" r="r" t="t"/>
                <a:pathLst>
                  <a:path extrusionOk="0" h="1631138" w="1568373">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89" name="Google Shape;289;p69"/>
              <p:cNvSpPr/>
              <p:nvPr/>
            </p:nvSpPr>
            <p:spPr>
              <a:xfrm>
                <a:off x="5402873" y="2763813"/>
                <a:ext cx="1649777" cy="1482113"/>
              </a:xfrm>
              <a:custGeom>
                <a:rect b="b" l="l" r="r" t="t"/>
                <a:pathLst>
                  <a:path extrusionOk="0" h="1482113" w="1649777">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0" name="Google Shape;290;p69"/>
              <p:cNvSpPr/>
              <p:nvPr/>
            </p:nvSpPr>
            <p:spPr>
              <a:xfrm>
                <a:off x="5247730" y="2789965"/>
                <a:ext cx="1584777" cy="1622649"/>
              </a:xfrm>
              <a:custGeom>
                <a:rect b="b" l="l" r="r" t="t"/>
                <a:pathLst>
                  <a:path extrusionOk="0" h="1622649" w="1584777">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1" name="Google Shape;291;p69"/>
              <p:cNvSpPr/>
              <p:nvPr/>
            </p:nvSpPr>
            <p:spPr>
              <a:xfrm>
                <a:off x="5179859" y="2878404"/>
                <a:ext cx="1545260" cy="1640889"/>
              </a:xfrm>
              <a:custGeom>
                <a:rect b="b" l="l" r="r" t="t"/>
                <a:pathLst>
                  <a:path extrusionOk="0" h="1640889" w="1545260">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2" name="Google Shape;292;p69"/>
              <p:cNvSpPr/>
              <p:nvPr/>
            </p:nvSpPr>
            <p:spPr>
              <a:xfrm>
                <a:off x="5208682" y="3017783"/>
                <a:ext cx="1646681" cy="1514845"/>
              </a:xfrm>
              <a:custGeom>
                <a:rect b="b" l="l" r="r" t="t"/>
                <a:pathLst>
                  <a:path extrusionOk="0" h="1514845" w="1646681">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3" name="Google Shape;293;p69"/>
              <p:cNvSpPr/>
              <p:nvPr/>
            </p:nvSpPr>
            <p:spPr>
              <a:xfrm>
                <a:off x="5329614" y="2845675"/>
                <a:ext cx="1604843" cy="1605039"/>
              </a:xfrm>
              <a:custGeom>
                <a:rect b="b" l="l" r="r" t="t"/>
                <a:pathLst>
                  <a:path extrusionOk="0" h="1605039" w="1604843">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4" name="Google Shape;294;p69"/>
              <p:cNvSpPr/>
              <p:nvPr/>
            </p:nvSpPr>
            <p:spPr>
              <a:xfrm>
                <a:off x="5435874" y="2634946"/>
                <a:ext cx="1515194" cy="1647175"/>
              </a:xfrm>
              <a:custGeom>
                <a:rect b="b" l="l" r="r" t="t"/>
                <a:pathLst>
                  <a:path extrusionOk="0" h="1647175" w="1515194">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5" name="Google Shape;295;p69"/>
              <p:cNvSpPr/>
              <p:nvPr/>
            </p:nvSpPr>
            <p:spPr>
              <a:xfrm>
                <a:off x="5267647" y="2501714"/>
                <a:ext cx="1640193" cy="1544187"/>
              </a:xfrm>
              <a:custGeom>
                <a:rect b="b" l="l" r="r" t="t"/>
                <a:pathLst>
                  <a:path extrusionOk="0" h="1544187" w="1640193">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6" name="Google Shape;296;p69"/>
              <p:cNvSpPr/>
              <p:nvPr/>
            </p:nvSpPr>
            <p:spPr>
              <a:xfrm>
                <a:off x="5184232" y="2459493"/>
                <a:ext cx="1623190" cy="1584503"/>
              </a:xfrm>
              <a:custGeom>
                <a:rect b="b" l="l" r="r" t="t"/>
                <a:pathLst>
                  <a:path extrusionOk="0" h="1584503" w="1623190">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7" name="Google Shape;297;p69"/>
              <p:cNvSpPr/>
              <p:nvPr/>
            </p:nvSpPr>
            <p:spPr>
              <a:xfrm>
                <a:off x="5197133" y="2512353"/>
                <a:ext cx="1483088" cy="1650706"/>
              </a:xfrm>
              <a:custGeom>
                <a:rect b="b" l="l" r="r" t="t"/>
                <a:pathLst>
                  <a:path extrusionOk="0" h="1650706" w="1483088">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8" name="Google Shape;298;p69"/>
              <p:cNvSpPr/>
              <p:nvPr/>
            </p:nvSpPr>
            <p:spPr>
              <a:xfrm>
                <a:off x="5302425" y="2655449"/>
                <a:ext cx="1631597" cy="1570475"/>
              </a:xfrm>
              <a:custGeom>
                <a:rect b="b" l="l" r="r" t="t"/>
                <a:pathLst>
                  <a:path extrusionOk="0" h="1570475" w="1631597">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299" name="Google Shape;299;p69"/>
              <p:cNvSpPr/>
              <p:nvPr/>
            </p:nvSpPr>
            <p:spPr>
              <a:xfrm>
                <a:off x="5490992" y="2665438"/>
                <a:ext cx="1634512" cy="1562390"/>
              </a:xfrm>
              <a:custGeom>
                <a:rect b="b" l="l" r="r" t="t"/>
                <a:pathLst>
                  <a:path extrusionOk="0" h="1562390" w="1634512">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0" name="Google Shape;300;p69"/>
              <p:cNvSpPr/>
              <p:nvPr/>
            </p:nvSpPr>
            <p:spPr>
              <a:xfrm>
                <a:off x="5740942" y="2518472"/>
                <a:ext cx="1494657" cy="1649348"/>
              </a:xfrm>
              <a:custGeom>
                <a:rect b="b" l="l" r="r" t="t"/>
                <a:pathLst>
                  <a:path extrusionOk="0" h="1649348" w="1494657">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1" name="Google Shape;301;p69"/>
              <p:cNvSpPr/>
              <p:nvPr/>
            </p:nvSpPr>
            <p:spPr>
              <a:xfrm>
                <a:off x="5636186" y="2459480"/>
                <a:ext cx="1616538" cy="1592136"/>
              </a:xfrm>
              <a:custGeom>
                <a:rect b="b" l="l" r="r" t="t"/>
                <a:pathLst>
                  <a:path extrusionOk="0" h="1592136" w="1616538">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2" name="Google Shape;302;p69"/>
              <p:cNvSpPr/>
              <p:nvPr/>
            </p:nvSpPr>
            <p:spPr>
              <a:xfrm>
                <a:off x="5531644" y="2497017"/>
                <a:ext cx="1643695" cy="1534597"/>
              </a:xfrm>
              <a:custGeom>
                <a:rect b="b" l="l" r="r" t="t"/>
                <a:pathLst>
                  <a:path extrusionOk="0" h="1534597" w="1643695">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3" name="Google Shape;303;p69"/>
              <p:cNvSpPr/>
              <p:nvPr/>
            </p:nvSpPr>
            <p:spPr>
              <a:xfrm>
                <a:off x="5484232" y="2627034"/>
                <a:ext cx="1525159" cy="1644610"/>
              </a:xfrm>
              <a:custGeom>
                <a:rect b="b" l="l" r="r" t="t"/>
                <a:pathLst>
                  <a:path extrusionOk="0" h="1644610" w="1525159">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4" name="Google Shape;304;p69"/>
              <p:cNvSpPr/>
              <p:nvPr/>
            </p:nvSpPr>
            <p:spPr>
              <a:xfrm>
                <a:off x="5498775" y="2833512"/>
                <a:ext cx="1599894" cy="1610534"/>
              </a:xfrm>
              <a:custGeom>
                <a:rect b="b" l="l" r="r" t="t"/>
                <a:pathLst>
                  <a:path extrusionOk="0" h="1610534" w="159989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5" name="Google Shape;305;p69"/>
              <p:cNvSpPr/>
              <p:nvPr/>
            </p:nvSpPr>
            <p:spPr>
              <a:xfrm>
                <a:off x="5574695" y="3024613"/>
                <a:ext cx="1649985" cy="1506110"/>
              </a:xfrm>
              <a:custGeom>
                <a:rect b="b" l="l" r="r" t="t"/>
                <a:pathLst>
                  <a:path extrusionOk="0" h="1506110" w="1649985">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6" name="Google Shape;306;p69"/>
              <p:cNvSpPr/>
              <p:nvPr/>
            </p:nvSpPr>
            <p:spPr>
              <a:xfrm>
                <a:off x="5703352" y="2884241"/>
                <a:ext cx="1552692" cy="1637910"/>
              </a:xfrm>
              <a:custGeom>
                <a:rect b="b" l="l" r="r" t="t"/>
                <a:pathLst>
                  <a:path extrusionOk="0" h="1637910" w="1552692">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7" name="Google Shape;307;p69"/>
              <p:cNvSpPr/>
              <p:nvPr/>
            </p:nvSpPr>
            <p:spPr>
              <a:xfrm>
                <a:off x="5617251" y="2793839"/>
                <a:ext cx="1577256" cy="1626394"/>
              </a:xfrm>
              <a:custGeom>
                <a:rect b="b" l="l" r="r" t="t"/>
                <a:pathLst>
                  <a:path extrusionOk="0" h="1626394" w="1577256">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08" name="Google Shape;308;p69"/>
              <p:cNvSpPr/>
              <p:nvPr/>
            </p:nvSpPr>
            <p:spPr>
              <a:xfrm>
                <a:off x="5392895" y="2761931"/>
                <a:ext cx="1648777" cy="1472564"/>
              </a:xfrm>
              <a:custGeom>
                <a:rect b="b" l="l" r="r" t="t"/>
                <a:pathLst>
                  <a:path extrusionOk="0" h="1472564" w="1648777">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grpSp>
        <p:sp>
          <p:nvSpPr>
            <p:cNvPr id="309" name="Google Shape;309;p69"/>
            <p:cNvSpPr/>
            <p:nvPr/>
          </p:nvSpPr>
          <p:spPr>
            <a:xfrm>
              <a:off x="7282905" y="3548967"/>
              <a:ext cx="124272" cy="124290"/>
            </a:xfrm>
            <a:prstGeom prst="ellipse">
              <a:avLst/>
            </a:prstGeom>
            <a:solidFill>
              <a:schemeClr val="dk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0" name="Google Shape;310;p69"/>
            <p:cNvSpPr/>
            <p:nvPr/>
          </p:nvSpPr>
          <p:spPr>
            <a:xfrm>
              <a:off x="10896617" y="2909240"/>
              <a:ext cx="124272" cy="124290"/>
            </a:xfrm>
            <a:prstGeom prst="ellipse">
              <a:avLst/>
            </a:prstGeom>
            <a:solidFill>
              <a:schemeClr val="accent5"/>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1" name="Google Shape;311;p69"/>
            <p:cNvSpPr/>
            <p:nvPr/>
          </p:nvSpPr>
          <p:spPr>
            <a:xfrm>
              <a:off x="9437993" y="5187887"/>
              <a:ext cx="124272" cy="124290"/>
            </a:xfrm>
            <a:prstGeom prst="ellipse">
              <a:avLst/>
            </a:prstGeom>
            <a:solidFill>
              <a:srgbClr val="00D7FB"/>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2" name="Google Shape;312;p69"/>
            <p:cNvSpPr/>
            <p:nvPr/>
          </p:nvSpPr>
          <p:spPr>
            <a:xfrm>
              <a:off x="9087616" y="1541433"/>
              <a:ext cx="124272" cy="124290"/>
            </a:xfrm>
            <a:prstGeom prst="ellipse">
              <a:avLst/>
            </a:prstGeom>
            <a:solidFill>
              <a:srgbClr val="00D7FB"/>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3" name="Google Shape;313;p69"/>
            <p:cNvSpPr/>
            <p:nvPr/>
          </p:nvSpPr>
          <p:spPr>
            <a:xfrm>
              <a:off x="9052314" y="3314275"/>
              <a:ext cx="229418" cy="229450"/>
            </a:xfrm>
            <a:prstGeom prst="ellipse">
              <a:avLst/>
            </a:prstGeom>
            <a:solidFill>
              <a:schemeClr val="accent5"/>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4" name="Google Shape;314;p69"/>
            <p:cNvSpPr/>
            <p:nvPr/>
          </p:nvSpPr>
          <p:spPr>
            <a:xfrm>
              <a:off x="9104887" y="2889394"/>
              <a:ext cx="124272" cy="124290"/>
            </a:xfrm>
            <a:prstGeom prst="ellipse">
              <a:avLst/>
            </a:prstGeom>
            <a:solidFill>
              <a:schemeClr val="dk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5" name="Google Shape;315;p69"/>
            <p:cNvSpPr/>
            <p:nvPr/>
          </p:nvSpPr>
          <p:spPr>
            <a:xfrm>
              <a:off x="9104887" y="3844315"/>
              <a:ext cx="124272" cy="124290"/>
            </a:xfrm>
            <a:prstGeom prst="ellipse">
              <a:avLst/>
            </a:prstGeom>
            <a:solidFill>
              <a:schemeClr val="dk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6" name="Google Shape;316;p69"/>
            <p:cNvSpPr/>
            <p:nvPr/>
          </p:nvSpPr>
          <p:spPr>
            <a:xfrm rot="-5400000">
              <a:off x="8628699" y="3366864"/>
              <a:ext cx="124290" cy="124272"/>
            </a:xfrm>
            <a:prstGeom prst="ellipse">
              <a:avLst/>
            </a:prstGeom>
            <a:solidFill>
              <a:schemeClr val="dk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317" name="Google Shape;317;p69"/>
            <p:cNvSpPr/>
            <p:nvPr/>
          </p:nvSpPr>
          <p:spPr>
            <a:xfrm rot="-5400000">
              <a:off x="9583486" y="3366864"/>
              <a:ext cx="124290" cy="124272"/>
            </a:xfrm>
            <a:prstGeom prst="ellipse">
              <a:avLst/>
            </a:prstGeom>
            <a:solidFill>
              <a:schemeClr val="dk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graphic 3">
  <p:cSld name="Title slide with graphic 3">
    <p:spTree>
      <p:nvGrpSpPr>
        <p:cNvPr id="318" name="Shape 318"/>
        <p:cNvGrpSpPr/>
        <p:nvPr/>
      </p:nvGrpSpPr>
      <p:grpSpPr>
        <a:xfrm>
          <a:off x="0" y="0"/>
          <a:ext cx="0" cy="0"/>
          <a:chOff x="0" y="0"/>
          <a:chExt cx="0" cy="0"/>
        </a:xfrm>
      </p:grpSpPr>
      <p:sp>
        <p:nvSpPr>
          <p:cNvPr id="319" name="Google Shape;319;p70"/>
          <p:cNvSpPr txBox="1"/>
          <p:nvPr>
            <p:ph type="title"/>
          </p:nvPr>
        </p:nvSpPr>
        <p:spPr>
          <a:xfrm>
            <a:off x="428681" y="2532448"/>
            <a:ext cx="5428936" cy="1793104"/>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dk1"/>
              </a:buClr>
              <a:buSzPts val="4800"/>
              <a:buFont typeface="Quattrocento Sans"/>
              <a:buNone/>
              <a:defRPr sz="4800" strike="noStrik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70"/>
          <p:cNvSpPr txBox="1"/>
          <p:nvPr>
            <p:ph idx="1" type="body"/>
          </p:nvPr>
        </p:nvSpPr>
        <p:spPr>
          <a:xfrm>
            <a:off x="442466" y="4350114"/>
            <a:ext cx="5413394" cy="73866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chemeClr val="dk1"/>
              </a:buClr>
              <a:buSzPts val="1620"/>
              <a:buNone/>
              <a:defRPr sz="1800">
                <a:solidFill>
                  <a:schemeClr val="dk1"/>
                </a:solidFill>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1" name="Google Shape;321;p70"/>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pic>
        <p:nvPicPr>
          <p:cNvPr descr="A picture containing drawing&#10;&#10;Description automatically generated" id="322" name="Google Shape;322;p70"/>
          <p:cNvPicPr preferRelativeResize="0"/>
          <p:nvPr/>
        </p:nvPicPr>
        <p:blipFill rotWithShape="1">
          <a:blip r:embed="rId2">
            <a:alphaModFix/>
          </a:blip>
          <a:srcRect b="0" l="0" r="0" t="0"/>
          <a:stretch/>
        </p:blipFill>
        <p:spPr>
          <a:xfrm>
            <a:off x="136885" y="159691"/>
            <a:ext cx="2635247" cy="871753"/>
          </a:xfrm>
          <a:prstGeom prst="rect">
            <a:avLst/>
          </a:prstGeom>
          <a:noFill/>
          <a:ln>
            <a:noFill/>
          </a:ln>
        </p:spPr>
      </p:pic>
      <p:sp>
        <p:nvSpPr>
          <p:cNvPr id="323" name="Google Shape;323;p70"/>
          <p:cNvSpPr/>
          <p:nvPr/>
        </p:nvSpPr>
        <p:spPr>
          <a:xfrm>
            <a:off x="6229842" y="0"/>
            <a:ext cx="5962158" cy="6858000"/>
          </a:xfrm>
          <a:prstGeom prst="rect">
            <a:avLst/>
          </a:prstGeom>
          <a:solidFill>
            <a:schemeClr val="accent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id="324" name="Google Shape;324;p70"/>
          <p:cNvPicPr preferRelativeResize="0"/>
          <p:nvPr/>
        </p:nvPicPr>
        <p:blipFill rotWithShape="1">
          <a:blip r:embed="rId3">
            <a:alphaModFix/>
          </a:blip>
          <a:srcRect b="0" l="0" r="0" t="0"/>
          <a:stretch/>
        </p:blipFill>
        <p:spPr>
          <a:xfrm>
            <a:off x="6111901" y="0"/>
            <a:ext cx="6080099" cy="6858000"/>
          </a:xfrm>
          <a:prstGeom prst="rect">
            <a:avLst/>
          </a:prstGeom>
          <a:noFill/>
          <a:ln>
            <a:noFill/>
          </a:ln>
        </p:spPr>
      </p:pic>
      <p:grpSp>
        <p:nvGrpSpPr>
          <p:cNvPr id="325" name="Google Shape;325;p70"/>
          <p:cNvGrpSpPr/>
          <p:nvPr/>
        </p:nvGrpSpPr>
        <p:grpSpPr>
          <a:xfrm>
            <a:off x="6600946" y="859776"/>
            <a:ext cx="5148588" cy="5138447"/>
            <a:chOff x="5179859" y="2459480"/>
            <a:chExt cx="2077534" cy="2073148"/>
          </a:xfrm>
        </p:grpSpPr>
        <p:sp>
          <p:nvSpPr>
            <p:cNvPr id="326" name="Google Shape;326;p70"/>
            <p:cNvSpPr/>
            <p:nvPr/>
          </p:nvSpPr>
          <p:spPr>
            <a:xfrm>
              <a:off x="5496685" y="2820334"/>
              <a:ext cx="1592644" cy="1616092"/>
            </a:xfrm>
            <a:custGeom>
              <a:rect b="b" l="l" r="r" t="t"/>
              <a:pathLst>
                <a:path extrusionOk="0" h="1616092" w="1592644">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27" name="Google Shape;327;p70"/>
            <p:cNvSpPr/>
            <p:nvPr/>
          </p:nvSpPr>
          <p:spPr>
            <a:xfrm>
              <a:off x="5569965" y="3033304"/>
              <a:ext cx="1648967" cy="1494562"/>
            </a:xfrm>
            <a:custGeom>
              <a:rect b="b" l="l" r="r" t="t"/>
              <a:pathLst>
                <a:path extrusionOk="0" h="1494562" w="1648967">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28" name="Google Shape;328;p70"/>
            <p:cNvSpPr/>
            <p:nvPr/>
          </p:nvSpPr>
          <p:spPr>
            <a:xfrm>
              <a:off x="5695335" y="2890984"/>
              <a:ext cx="1562058" cy="1634024"/>
            </a:xfrm>
            <a:custGeom>
              <a:rect b="b" l="l" r="r" t="t"/>
              <a:pathLst>
                <a:path extrusionOk="0" h="1634024" w="1562058">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29" name="Google Shape;329;p70"/>
            <p:cNvSpPr/>
            <p:nvPr/>
          </p:nvSpPr>
          <p:spPr>
            <a:xfrm>
              <a:off x="5630741" y="2796715"/>
              <a:ext cx="1568373" cy="1631138"/>
            </a:xfrm>
            <a:custGeom>
              <a:rect b="b" l="l" r="r" t="t"/>
              <a:pathLst>
                <a:path extrusionOk="0" h="1631138" w="1568373">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0" name="Google Shape;330;p70"/>
            <p:cNvSpPr/>
            <p:nvPr/>
          </p:nvSpPr>
          <p:spPr>
            <a:xfrm>
              <a:off x="5402873" y="2763813"/>
              <a:ext cx="1649777" cy="1482113"/>
            </a:xfrm>
            <a:custGeom>
              <a:rect b="b" l="l" r="r" t="t"/>
              <a:pathLst>
                <a:path extrusionOk="0" h="1482113" w="1649777">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1" name="Google Shape;331;p70"/>
            <p:cNvSpPr/>
            <p:nvPr/>
          </p:nvSpPr>
          <p:spPr>
            <a:xfrm>
              <a:off x="5247730" y="2789965"/>
              <a:ext cx="1584777" cy="1622649"/>
            </a:xfrm>
            <a:custGeom>
              <a:rect b="b" l="l" r="r" t="t"/>
              <a:pathLst>
                <a:path extrusionOk="0" h="1622649" w="1584777">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2" name="Google Shape;332;p70"/>
            <p:cNvSpPr/>
            <p:nvPr/>
          </p:nvSpPr>
          <p:spPr>
            <a:xfrm>
              <a:off x="5179859" y="2878404"/>
              <a:ext cx="1545260" cy="1640889"/>
            </a:xfrm>
            <a:custGeom>
              <a:rect b="b" l="l" r="r" t="t"/>
              <a:pathLst>
                <a:path extrusionOk="0" h="1640889" w="1545260">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3" name="Google Shape;333;p70"/>
            <p:cNvSpPr/>
            <p:nvPr/>
          </p:nvSpPr>
          <p:spPr>
            <a:xfrm>
              <a:off x="5208682" y="3017783"/>
              <a:ext cx="1646681" cy="1514845"/>
            </a:xfrm>
            <a:custGeom>
              <a:rect b="b" l="l" r="r" t="t"/>
              <a:pathLst>
                <a:path extrusionOk="0" h="1514845" w="1646681">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4" name="Google Shape;334;p70"/>
            <p:cNvSpPr/>
            <p:nvPr/>
          </p:nvSpPr>
          <p:spPr>
            <a:xfrm>
              <a:off x="5329614" y="2845675"/>
              <a:ext cx="1604843" cy="1605039"/>
            </a:xfrm>
            <a:custGeom>
              <a:rect b="b" l="l" r="r" t="t"/>
              <a:pathLst>
                <a:path extrusionOk="0" h="1605039" w="1604843">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5" name="Google Shape;335;p70"/>
            <p:cNvSpPr/>
            <p:nvPr/>
          </p:nvSpPr>
          <p:spPr>
            <a:xfrm>
              <a:off x="5435874" y="2634946"/>
              <a:ext cx="1515194" cy="1647175"/>
            </a:xfrm>
            <a:custGeom>
              <a:rect b="b" l="l" r="r" t="t"/>
              <a:pathLst>
                <a:path extrusionOk="0" h="1647175" w="1515194">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6" name="Google Shape;336;p70"/>
            <p:cNvSpPr/>
            <p:nvPr/>
          </p:nvSpPr>
          <p:spPr>
            <a:xfrm>
              <a:off x="5267647" y="2501714"/>
              <a:ext cx="1640193" cy="1544187"/>
            </a:xfrm>
            <a:custGeom>
              <a:rect b="b" l="l" r="r" t="t"/>
              <a:pathLst>
                <a:path extrusionOk="0" h="1544187" w="1640193">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7" name="Google Shape;337;p70"/>
            <p:cNvSpPr/>
            <p:nvPr/>
          </p:nvSpPr>
          <p:spPr>
            <a:xfrm>
              <a:off x="5184232" y="2459493"/>
              <a:ext cx="1623190" cy="1584503"/>
            </a:xfrm>
            <a:custGeom>
              <a:rect b="b" l="l" r="r" t="t"/>
              <a:pathLst>
                <a:path extrusionOk="0" h="1584503" w="1623190">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8" name="Google Shape;338;p70"/>
            <p:cNvSpPr/>
            <p:nvPr/>
          </p:nvSpPr>
          <p:spPr>
            <a:xfrm>
              <a:off x="5197133" y="2512353"/>
              <a:ext cx="1483088" cy="1650706"/>
            </a:xfrm>
            <a:custGeom>
              <a:rect b="b" l="l" r="r" t="t"/>
              <a:pathLst>
                <a:path extrusionOk="0" h="1650706" w="1483088">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39" name="Google Shape;339;p70"/>
            <p:cNvSpPr/>
            <p:nvPr/>
          </p:nvSpPr>
          <p:spPr>
            <a:xfrm>
              <a:off x="5302425" y="2655449"/>
              <a:ext cx="1631597" cy="1570475"/>
            </a:xfrm>
            <a:custGeom>
              <a:rect b="b" l="l" r="r" t="t"/>
              <a:pathLst>
                <a:path extrusionOk="0" h="1570475" w="1631597">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0" name="Google Shape;340;p70"/>
            <p:cNvSpPr/>
            <p:nvPr/>
          </p:nvSpPr>
          <p:spPr>
            <a:xfrm>
              <a:off x="5490992" y="2665438"/>
              <a:ext cx="1634512" cy="1562390"/>
            </a:xfrm>
            <a:custGeom>
              <a:rect b="b" l="l" r="r" t="t"/>
              <a:pathLst>
                <a:path extrusionOk="0" h="1562390" w="1634512">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1" name="Google Shape;341;p70"/>
            <p:cNvSpPr/>
            <p:nvPr/>
          </p:nvSpPr>
          <p:spPr>
            <a:xfrm>
              <a:off x="5740942" y="2518472"/>
              <a:ext cx="1494657" cy="1649348"/>
            </a:xfrm>
            <a:custGeom>
              <a:rect b="b" l="l" r="r" t="t"/>
              <a:pathLst>
                <a:path extrusionOk="0" h="1649348" w="1494657">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2" name="Google Shape;342;p70"/>
            <p:cNvSpPr/>
            <p:nvPr/>
          </p:nvSpPr>
          <p:spPr>
            <a:xfrm>
              <a:off x="5636186" y="2459480"/>
              <a:ext cx="1616538" cy="1592136"/>
            </a:xfrm>
            <a:custGeom>
              <a:rect b="b" l="l" r="r" t="t"/>
              <a:pathLst>
                <a:path extrusionOk="0" h="1592136" w="1616538">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3" name="Google Shape;343;p70"/>
            <p:cNvSpPr/>
            <p:nvPr/>
          </p:nvSpPr>
          <p:spPr>
            <a:xfrm>
              <a:off x="5531644" y="2497017"/>
              <a:ext cx="1643695" cy="1534597"/>
            </a:xfrm>
            <a:custGeom>
              <a:rect b="b" l="l" r="r" t="t"/>
              <a:pathLst>
                <a:path extrusionOk="0" h="1534597" w="1643695">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4" name="Google Shape;344;p70"/>
            <p:cNvSpPr/>
            <p:nvPr/>
          </p:nvSpPr>
          <p:spPr>
            <a:xfrm>
              <a:off x="5484232" y="2627034"/>
              <a:ext cx="1525159" cy="1644610"/>
            </a:xfrm>
            <a:custGeom>
              <a:rect b="b" l="l" r="r" t="t"/>
              <a:pathLst>
                <a:path extrusionOk="0" h="1644610" w="1525159">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5" name="Google Shape;345;p70"/>
            <p:cNvSpPr/>
            <p:nvPr/>
          </p:nvSpPr>
          <p:spPr>
            <a:xfrm>
              <a:off x="5498775" y="2833512"/>
              <a:ext cx="1599894" cy="1610534"/>
            </a:xfrm>
            <a:custGeom>
              <a:rect b="b" l="l" r="r" t="t"/>
              <a:pathLst>
                <a:path extrusionOk="0" h="1610534" w="159989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6" name="Google Shape;346;p70"/>
            <p:cNvSpPr/>
            <p:nvPr/>
          </p:nvSpPr>
          <p:spPr>
            <a:xfrm>
              <a:off x="5574695" y="3024613"/>
              <a:ext cx="1649985" cy="1506110"/>
            </a:xfrm>
            <a:custGeom>
              <a:rect b="b" l="l" r="r" t="t"/>
              <a:pathLst>
                <a:path extrusionOk="0" h="1506110" w="1649985">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7" name="Google Shape;347;p70"/>
            <p:cNvSpPr/>
            <p:nvPr/>
          </p:nvSpPr>
          <p:spPr>
            <a:xfrm>
              <a:off x="5703352" y="2884241"/>
              <a:ext cx="1552692" cy="1637910"/>
            </a:xfrm>
            <a:custGeom>
              <a:rect b="b" l="l" r="r" t="t"/>
              <a:pathLst>
                <a:path extrusionOk="0" h="1637910" w="1552692">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8" name="Google Shape;348;p70"/>
            <p:cNvSpPr/>
            <p:nvPr/>
          </p:nvSpPr>
          <p:spPr>
            <a:xfrm>
              <a:off x="5617251" y="2793839"/>
              <a:ext cx="1577256" cy="1626394"/>
            </a:xfrm>
            <a:custGeom>
              <a:rect b="b" l="l" r="r" t="t"/>
              <a:pathLst>
                <a:path extrusionOk="0" h="1626394" w="1577256">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sp>
          <p:nvSpPr>
            <p:cNvPr id="349" name="Google Shape;349;p70"/>
            <p:cNvSpPr/>
            <p:nvPr/>
          </p:nvSpPr>
          <p:spPr>
            <a:xfrm>
              <a:off x="5392895" y="2761931"/>
              <a:ext cx="1648777" cy="1472564"/>
            </a:xfrm>
            <a:custGeom>
              <a:rect b="b" l="l" r="r" t="t"/>
              <a:pathLst>
                <a:path extrusionOk="0" h="1472564" w="1648777">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adFill>
              <a:gsLst>
                <a:gs pos="0">
                  <a:schemeClr val="accent5"/>
                </a:gs>
                <a:gs pos="23000">
                  <a:schemeClr val="accent5"/>
                </a:gs>
                <a:gs pos="100000">
                  <a:schemeClr val="dk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29"/>
                <a:buFont typeface="Arial"/>
                <a:buNone/>
              </a:pPr>
              <a:r>
                <a:t/>
              </a:r>
              <a:endParaRPr b="0" i="0" sz="1729" u="none" cap="none" strike="noStrike">
                <a:solidFill>
                  <a:schemeClr val="dk1"/>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ing">
  <p:cSld name="Title and subheading">
    <p:spTree>
      <p:nvGrpSpPr>
        <p:cNvPr id="350" name="Shape 350"/>
        <p:cNvGrpSpPr/>
        <p:nvPr/>
      </p:nvGrpSpPr>
      <p:grpSpPr>
        <a:xfrm>
          <a:off x="0" y="0"/>
          <a:ext cx="0" cy="0"/>
          <a:chOff x="0" y="0"/>
          <a:chExt cx="0" cy="0"/>
        </a:xfrm>
      </p:grpSpPr>
      <p:sp>
        <p:nvSpPr>
          <p:cNvPr id="351" name="Google Shape;351;p71"/>
          <p:cNvSpPr txBox="1"/>
          <p:nvPr>
            <p:ph type="title"/>
          </p:nvPr>
        </p:nvSpPr>
        <p:spPr>
          <a:xfrm>
            <a:off x="418643" y="440494"/>
            <a:ext cx="11341268" cy="642840"/>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71"/>
          <p:cNvSpPr txBox="1"/>
          <p:nvPr>
            <p:ph idx="1" type="body"/>
          </p:nvPr>
        </p:nvSpPr>
        <p:spPr>
          <a:xfrm>
            <a:off x="432089" y="1083334"/>
            <a:ext cx="11341268" cy="400110"/>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30" name="Shape 30"/>
        <p:cNvGrpSpPr/>
        <p:nvPr/>
      </p:nvGrpSpPr>
      <p:grpSpPr>
        <a:xfrm>
          <a:off x="0" y="0"/>
          <a:ext cx="0" cy="0"/>
          <a:chOff x="0" y="0"/>
          <a:chExt cx="0" cy="0"/>
        </a:xfrm>
      </p:grpSpPr>
      <p:sp>
        <p:nvSpPr>
          <p:cNvPr id="31" name="Google Shape;31;p38"/>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8"/>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8"/>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 name="Google Shape;34;p3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5" name="Google Shape;35;p38"/>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with footnote">
  <p:cSld name="Text Layout with footnote">
    <p:spTree>
      <p:nvGrpSpPr>
        <p:cNvPr id="353" name="Shape 353"/>
        <p:cNvGrpSpPr/>
        <p:nvPr/>
      </p:nvGrpSpPr>
      <p:grpSpPr>
        <a:xfrm>
          <a:off x="0" y="0"/>
          <a:ext cx="0" cy="0"/>
          <a:chOff x="0" y="0"/>
          <a:chExt cx="0" cy="0"/>
        </a:xfrm>
      </p:grpSpPr>
      <p:sp>
        <p:nvSpPr>
          <p:cNvPr id="354" name="Google Shape;354;p72"/>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5" name="Google Shape;355;p72"/>
          <p:cNvSpPr txBox="1"/>
          <p:nvPr>
            <p:ph idx="1" type="body"/>
          </p:nvPr>
        </p:nvSpPr>
        <p:spPr>
          <a:xfrm>
            <a:off x="419100" y="1456897"/>
            <a:ext cx="11340811" cy="205184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228600" lvl="1" marL="914400" algn="l">
              <a:lnSpc>
                <a:spcPct val="100000"/>
              </a:lnSpc>
              <a:spcBef>
                <a:spcPts val="588"/>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6" name="Google Shape;356;p72"/>
          <p:cNvSpPr/>
          <p:nvPr/>
        </p:nvSpPr>
        <p:spPr>
          <a:xfrm>
            <a:off x="0" y="5670550"/>
            <a:ext cx="12192000" cy="746955"/>
          </a:xfrm>
          <a:prstGeom prst="rect">
            <a:avLst/>
          </a:prstGeom>
          <a:solidFill>
            <a:srgbClr val="F2F2F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57" name="Google Shape;357;p72"/>
          <p:cNvSpPr txBox="1"/>
          <p:nvPr>
            <p:ph idx="2" type="body"/>
          </p:nvPr>
        </p:nvSpPr>
        <p:spPr>
          <a:xfrm>
            <a:off x="418643" y="5797806"/>
            <a:ext cx="11341268" cy="492443"/>
          </a:xfrm>
          <a:prstGeom prst="rect">
            <a:avLst/>
          </a:prstGeom>
          <a:noFill/>
          <a:ln>
            <a:noFill/>
          </a:ln>
        </p:spPr>
        <p:txBody>
          <a:bodyPr anchorCtr="0" anchor="ctr" bIns="91425" lIns="0" spcFirstLastPara="1" rIns="146300" wrap="square" tIns="91425">
            <a:spAutoFit/>
          </a:bodyPr>
          <a:lstStyle>
            <a:lvl1pPr indent="-228600" lvl="0" marL="457200" algn="l">
              <a:lnSpc>
                <a:spcPct val="100000"/>
              </a:lnSpc>
              <a:spcBef>
                <a:spcPts val="0"/>
              </a:spcBef>
              <a:spcAft>
                <a:spcPts val="0"/>
              </a:spcAft>
              <a:buClr>
                <a:srgbClr val="000000"/>
              </a:buClr>
              <a:buSzPts val="1800"/>
              <a:buNone/>
              <a:defRPr sz="2000"/>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_two columns">
  <p:cSld name="Text Layout_two columns">
    <p:spTree>
      <p:nvGrpSpPr>
        <p:cNvPr id="358" name="Shape 358"/>
        <p:cNvGrpSpPr/>
        <p:nvPr/>
      </p:nvGrpSpPr>
      <p:grpSpPr>
        <a:xfrm>
          <a:off x="0" y="0"/>
          <a:ext cx="0" cy="0"/>
          <a:chOff x="0" y="0"/>
          <a:chExt cx="0" cy="0"/>
        </a:xfrm>
      </p:grpSpPr>
      <p:sp>
        <p:nvSpPr>
          <p:cNvPr id="359" name="Google Shape;359;p73"/>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73"/>
          <p:cNvSpPr txBox="1"/>
          <p:nvPr>
            <p:ph idx="1" type="body"/>
          </p:nvPr>
        </p:nvSpPr>
        <p:spPr>
          <a:xfrm>
            <a:off x="441468" y="1456896"/>
            <a:ext cx="5543785" cy="3762803"/>
          </a:xfrm>
          <a:prstGeom prst="rect">
            <a:avLst/>
          </a:prstGeom>
          <a:solidFill>
            <a:srgbClr val="F2F2F2"/>
          </a:solidFill>
          <a:ln>
            <a:noFill/>
          </a:ln>
        </p:spPr>
        <p:txBody>
          <a:bodyPr anchorCtr="0" anchor="t" bIns="91425" lIns="137150" spcFirstLastPara="1" rIns="146300" wrap="square" tIns="91425">
            <a:noAutofit/>
          </a:bodyPr>
          <a:lstStyle>
            <a:lvl1pPr indent="-228600" lvl="0" marL="457200" algn="l">
              <a:lnSpc>
                <a:spcPct val="100000"/>
              </a:lnSpc>
              <a:spcBef>
                <a:spcPts val="392"/>
              </a:spcBef>
              <a:spcAft>
                <a:spcPts val="0"/>
              </a:spcAft>
              <a:buClr>
                <a:srgbClr val="000000"/>
              </a:buClr>
              <a:buSzPts val="2160"/>
              <a:buNone/>
              <a:defRPr sz="2400"/>
            </a:lvl1pPr>
            <a:lvl2pPr indent="-228600" lvl="1" marL="914400" algn="l">
              <a:lnSpc>
                <a:spcPct val="100000"/>
              </a:lnSpc>
              <a:spcBef>
                <a:spcPts val="588"/>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1" name="Google Shape;361;p73"/>
          <p:cNvSpPr txBox="1"/>
          <p:nvPr>
            <p:ph idx="2" type="body"/>
          </p:nvPr>
        </p:nvSpPr>
        <p:spPr>
          <a:xfrm>
            <a:off x="6229350" y="1456896"/>
            <a:ext cx="5543550" cy="3762803"/>
          </a:xfrm>
          <a:prstGeom prst="rect">
            <a:avLst/>
          </a:prstGeom>
          <a:solidFill>
            <a:srgbClr val="F2F2F2"/>
          </a:solidFill>
          <a:ln>
            <a:noFill/>
          </a:ln>
        </p:spPr>
        <p:txBody>
          <a:bodyPr anchorCtr="0" anchor="t" bIns="91425" lIns="137150" spcFirstLastPara="1" rIns="146300" wrap="square" tIns="91425">
            <a:noAutofit/>
          </a:bodyPr>
          <a:lstStyle>
            <a:lvl1pPr indent="-228600" lvl="0" marL="457200" algn="l">
              <a:lnSpc>
                <a:spcPct val="100000"/>
              </a:lnSpc>
              <a:spcBef>
                <a:spcPts val="392"/>
              </a:spcBef>
              <a:spcAft>
                <a:spcPts val="0"/>
              </a:spcAft>
              <a:buClr>
                <a:srgbClr val="000000"/>
              </a:buClr>
              <a:buSzPts val="2160"/>
              <a:buNone/>
              <a:defRPr sz="2400"/>
            </a:lvl1pPr>
            <a:lvl2pPr indent="-228600" lvl="1" marL="914400" algn="l">
              <a:lnSpc>
                <a:spcPct val="100000"/>
              </a:lnSpc>
              <a:spcBef>
                <a:spcPts val="588"/>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Text Layout_two columns">
  <p:cSld name="1_Bulleted Text Layout_two columns">
    <p:spTree>
      <p:nvGrpSpPr>
        <p:cNvPr id="362" name="Shape 362"/>
        <p:cNvGrpSpPr/>
        <p:nvPr/>
      </p:nvGrpSpPr>
      <p:grpSpPr>
        <a:xfrm>
          <a:off x="0" y="0"/>
          <a:ext cx="0" cy="0"/>
          <a:chOff x="0" y="0"/>
          <a:chExt cx="0" cy="0"/>
        </a:xfrm>
      </p:grpSpPr>
      <p:sp>
        <p:nvSpPr>
          <p:cNvPr id="363" name="Google Shape;363;p74"/>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74"/>
          <p:cNvSpPr txBox="1"/>
          <p:nvPr>
            <p:ph idx="1" type="body"/>
          </p:nvPr>
        </p:nvSpPr>
        <p:spPr>
          <a:xfrm>
            <a:off x="441468" y="1456896"/>
            <a:ext cx="5543785" cy="4194604"/>
          </a:xfrm>
          <a:prstGeom prst="rect">
            <a:avLst/>
          </a:prstGeom>
          <a:solidFill>
            <a:srgbClr val="F2F2F2"/>
          </a:solidFill>
          <a:ln>
            <a:noFill/>
          </a:ln>
        </p:spPr>
        <p:txBody>
          <a:bodyPr anchorCtr="0" anchor="t" bIns="91425" lIns="137150" spcFirstLastPara="1" rIns="13715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342900" lvl="1" marL="914400" algn="l">
              <a:lnSpc>
                <a:spcPct val="100000"/>
              </a:lnSpc>
              <a:spcBef>
                <a:spcPts val="588"/>
              </a:spcBef>
              <a:spcAft>
                <a:spcPts val="0"/>
              </a:spcAft>
              <a:buClr>
                <a:schemeClr val="dk1"/>
              </a:buClr>
              <a:buSzPts val="1800"/>
              <a:buFont typeface="Arial"/>
              <a:buChar char="•"/>
              <a:defRPr>
                <a:solidFill>
                  <a:schemeClr val="dk1"/>
                </a:solidFill>
                <a:latin typeface="Quattrocento Sans"/>
                <a:ea typeface="Quattrocento Sans"/>
                <a:cs typeface="Quattrocento Sans"/>
                <a:sym typeface="Quattrocento Sans"/>
              </a:defRPr>
            </a:lvl2pPr>
            <a:lvl3pPr indent="-320039" lvl="2" marL="1371600" algn="l">
              <a:lnSpc>
                <a:spcPct val="100000"/>
              </a:lnSpc>
              <a:spcBef>
                <a:spcPts val="588"/>
              </a:spcBef>
              <a:spcAft>
                <a:spcPts val="0"/>
              </a:spcAft>
              <a:buClr>
                <a:schemeClr val="dk1"/>
              </a:buClr>
              <a:buSzPts val="1440"/>
              <a:buFont typeface="Arial"/>
              <a:buChar char="•"/>
              <a:defRPr>
                <a:solidFill>
                  <a:schemeClr val="dk1"/>
                </a:solidFill>
                <a:latin typeface="Quattrocento Sans"/>
                <a:ea typeface="Quattrocento Sans"/>
                <a:cs typeface="Quattrocento Sans"/>
                <a:sym typeface="Quattrocento Sans"/>
              </a:defRPr>
            </a:lvl3pPr>
            <a:lvl4pPr indent="-330200" lvl="3" marL="1828800" algn="l">
              <a:lnSpc>
                <a:spcPct val="100000"/>
              </a:lnSpc>
              <a:spcBef>
                <a:spcPts val="588"/>
              </a:spcBef>
              <a:spcAft>
                <a:spcPts val="0"/>
              </a:spcAft>
              <a:buClr>
                <a:schemeClr val="dk1"/>
              </a:buClr>
              <a:buSzPts val="1600"/>
              <a:buFont typeface="Arial"/>
              <a:buChar char="‒"/>
              <a:defRPr>
                <a:solidFill>
                  <a:schemeClr val="dk1"/>
                </a:solidFill>
                <a:latin typeface="Quattrocento Sans"/>
                <a:ea typeface="Quattrocento Sans"/>
                <a:cs typeface="Quattrocento Sans"/>
                <a:sym typeface="Quattrocento Sans"/>
              </a:defRPr>
            </a:lvl4pPr>
            <a:lvl5pPr indent="-297179" lvl="4" marL="2286000" algn="l">
              <a:lnSpc>
                <a:spcPct val="100000"/>
              </a:lnSpc>
              <a:spcBef>
                <a:spcPts val="588"/>
              </a:spcBef>
              <a:spcAft>
                <a:spcPts val="0"/>
              </a:spcAft>
              <a:buClr>
                <a:schemeClr val="dk1"/>
              </a:buClr>
              <a:buSzPts val="1080"/>
              <a:buFont typeface="Arial"/>
              <a:buChar char="•"/>
              <a:defRPr>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5" name="Google Shape;365;p74"/>
          <p:cNvSpPr txBox="1"/>
          <p:nvPr>
            <p:ph idx="2" type="body"/>
          </p:nvPr>
        </p:nvSpPr>
        <p:spPr>
          <a:xfrm>
            <a:off x="6229350" y="1456896"/>
            <a:ext cx="5531577" cy="4194604"/>
          </a:xfrm>
          <a:prstGeom prst="rect">
            <a:avLst/>
          </a:prstGeom>
          <a:solidFill>
            <a:srgbClr val="F2F2F2"/>
          </a:solidFill>
          <a:ln>
            <a:noFill/>
          </a:ln>
        </p:spPr>
        <p:txBody>
          <a:bodyPr anchorCtr="0" anchor="t" bIns="91425" lIns="137150" spcFirstLastPara="1" rIns="137150" wrap="square" tIns="91425">
            <a:spAutoFit/>
          </a:bodyPr>
          <a:lstStyle>
            <a:lvl1pPr indent="-228600" lvl="0" marL="457200" algn="l">
              <a:lnSpc>
                <a:spcPct val="100000"/>
              </a:lnSpc>
              <a:spcBef>
                <a:spcPts val="392"/>
              </a:spcBef>
              <a:spcAft>
                <a:spcPts val="0"/>
              </a:spcAft>
              <a:buClr>
                <a:srgbClr val="000000"/>
              </a:buClr>
              <a:buSzPts val="2160"/>
              <a:buNone/>
              <a:defRPr sz="2400"/>
            </a:lvl1pPr>
            <a:lvl2pPr indent="-342900" lvl="1" marL="914400" algn="l">
              <a:lnSpc>
                <a:spcPct val="100000"/>
              </a:lnSpc>
              <a:spcBef>
                <a:spcPts val="588"/>
              </a:spcBef>
              <a:spcAft>
                <a:spcPts val="0"/>
              </a:spcAft>
              <a:buClr>
                <a:schemeClr val="dk1"/>
              </a:buClr>
              <a:buSzPts val="1800"/>
              <a:buFont typeface="Arial"/>
              <a:buChar char="•"/>
              <a:defRPr>
                <a:solidFill>
                  <a:schemeClr val="dk1"/>
                </a:solidFill>
                <a:latin typeface="Quattrocento Sans"/>
                <a:ea typeface="Quattrocento Sans"/>
                <a:cs typeface="Quattrocento Sans"/>
                <a:sym typeface="Quattrocento Sans"/>
              </a:defRPr>
            </a:lvl2pPr>
            <a:lvl3pPr indent="-320039" lvl="2" marL="1371600" algn="l">
              <a:lnSpc>
                <a:spcPct val="100000"/>
              </a:lnSpc>
              <a:spcBef>
                <a:spcPts val="588"/>
              </a:spcBef>
              <a:spcAft>
                <a:spcPts val="0"/>
              </a:spcAft>
              <a:buClr>
                <a:schemeClr val="dk1"/>
              </a:buClr>
              <a:buSzPts val="1440"/>
              <a:buFont typeface="Arial"/>
              <a:buChar char="•"/>
              <a:defRPr>
                <a:solidFill>
                  <a:schemeClr val="dk1"/>
                </a:solidFill>
                <a:latin typeface="Quattrocento Sans"/>
                <a:ea typeface="Quattrocento Sans"/>
                <a:cs typeface="Quattrocento Sans"/>
                <a:sym typeface="Quattrocento Sans"/>
              </a:defRPr>
            </a:lvl3pPr>
            <a:lvl4pPr indent="-330200" lvl="3" marL="1828800" algn="l">
              <a:lnSpc>
                <a:spcPct val="100000"/>
              </a:lnSpc>
              <a:spcBef>
                <a:spcPts val="588"/>
              </a:spcBef>
              <a:spcAft>
                <a:spcPts val="0"/>
              </a:spcAft>
              <a:buClr>
                <a:schemeClr val="dk1"/>
              </a:buClr>
              <a:buSzPts val="1600"/>
              <a:buFont typeface="Arial"/>
              <a:buChar char="‒"/>
              <a:defRPr>
                <a:solidFill>
                  <a:schemeClr val="dk1"/>
                </a:solidFill>
                <a:latin typeface="Quattrocento Sans"/>
                <a:ea typeface="Quattrocento Sans"/>
                <a:cs typeface="Quattrocento Sans"/>
                <a:sym typeface="Quattrocento Sans"/>
              </a:defRPr>
            </a:lvl4pPr>
            <a:lvl5pPr indent="-297179" lvl="4" marL="2286000" algn="l">
              <a:lnSpc>
                <a:spcPct val="100000"/>
              </a:lnSpc>
              <a:spcBef>
                <a:spcPts val="588"/>
              </a:spcBef>
              <a:spcAft>
                <a:spcPts val="0"/>
              </a:spcAft>
              <a:buClr>
                <a:schemeClr val="dk1"/>
              </a:buClr>
              <a:buSzPts val="1080"/>
              <a:buFont typeface="Arial"/>
              <a:buChar char="•"/>
              <a:defRPr>
                <a:solidFill>
                  <a:schemeClr val="dk1"/>
                </a:solidFill>
                <a:latin typeface="Quattrocento Sans"/>
                <a:ea typeface="Quattrocento Sans"/>
                <a:cs typeface="Quattrocento Sans"/>
                <a:sym typeface="Quattrocento Sans"/>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rows">
  <p:cSld name="Agenda 3 rows">
    <p:spTree>
      <p:nvGrpSpPr>
        <p:cNvPr id="366" name="Shape 366"/>
        <p:cNvGrpSpPr/>
        <p:nvPr/>
      </p:nvGrpSpPr>
      <p:grpSpPr>
        <a:xfrm>
          <a:off x="0" y="0"/>
          <a:ext cx="0" cy="0"/>
          <a:chOff x="0" y="0"/>
          <a:chExt cx="0" cy="0"/>
        </a:xfrm>
      </p:grpSpPr>
      <p:sp>
        <p:nvSpPr>
          <p:cNvPr id="367" name="Google Shape;367;p75"/>
          <p:cNvSpPr/>
          <p:nvPr/>
        </p:nvSpPr>
        <p:spPr>
          <a:xfrm>
            <a:off x="0" y="0"/>
            <a:ext cx="2743200" cy="6858000"/>
          </a:xfrm>
          <a:prstGeom prst="rect">
            <a:avLst/>
          </a:prstGeom>
          <a:solidFill>
            <a:srgbClr val="243A5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68" name="Google Shape;368;p75"/>
          <p:cNvSpPr txBox="1"/>
          <p:nvPr>
            <p:ph type="title"/>
          </p:nvPr>
        </p:nvSpPr>
        <p:spPr>
          <a:xfrm>
            <a:off x="418643" y="3088902"/>
            <a:ext cx="1959432" cy="680196"/>
          </a:xfrm>
          <a:prstGeom prst="rect">
            <a:avLst/>
          </a:prstGeom>
          <a:noFill/>
          <a:ln>
            <a:noFill/>
          </a:ln>
        </p:spPr>
        <p:txBody>
          <a:bodyPr anchorCtr="0" anchor="ctr" bIns="91425" lIns="0" spcFirstLastPara="1" rIns="14630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75"/>
          <p:cNvSpPr txBox="1"/>
          <p:nvPr>
            <p:ph idx="1" type="body"/>
          </p:nvPr>
        </p:nvSpPr>
        <p:spPr>
          <a:xfrm>
            <a:off x="4078288" y="1358901"/>
            <a:ext cx="7695070" cy="1224434"/>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0" name="Google Shape;370;p75"/>
          <p:cNvSpPr txBox="1"/>
          <p:nvPr>
            <p:ph idx="2" type="body"/>
          </p:nvPr>
        </p:nvSpPr>
        <p:spPr>
          <a:xfrm>
            <a:off x="4078288" y="2816784"/>
            <a:ext cx="7695070" cy="1224434"/>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1" name="Google Shape;371;p75"/>
          <p:cNvSpPr txBox="1"/>
          <p:nvPr>
            <p:ph idx="3" type="body"/>
          </p:nvPr>
        </p:nvSpPr>
        <p:spPr>
          <a:xfrm>
            <a:off x="4078288" y="4274667"/>
            <a:ext cx="7695070" cy="1224434"/>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1728">
          <p15:clr>
            <a:srgbClr val="FBAE40"/>
          </p15:clr>
        </p15:guide>
        <p15:guide id="2" pos="23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rows">
  <p:cSld name="Agenda 4 rows">
    <p:spTree>
      <p:nvGrpSpPr>
        <p:cNvPr id="372" name="Shape 372"/>
        <p:cNvGrpSpPr/>
        <p:nvPr/>
      </p:nvGrpSpPr>
      <p:grpSpPr>
        <a:xfrm>
          <a:off x="0" y="0"/>
          <a:ext cx="0" cy="0"/>
          <a:chOff x="0" y="0"/>
          <a:chExt cx="0" cy="0"/>
        </a:xfrm>
      </p:grpSpPr>
      <p:sp>
        <p:nvSpPr>
          <p:cNvPr id="373" name="Google Shape;373;p76"/>
          <p:cNvSpPr/>
          <p:nvPr/>
        </p:nvSpPr>
        <p:spPr>
          <a:xfrm>
            <a:off x="0" y="0"/>
            <a:ext cx="2743200" cy="6858000"/>
          </a:xfrm>
          <a:prstGeom prst="rect">
            <a:avLst/>
          </a:prstGeom>
          <a:solidFill>
            <a:srgbClr val="243A5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74" name="Google Shape;374;p76"/>
          <p:cNvSpPr txBox="1"/>
          <p:nvPr>
            <p:ph type="title"/>
          </p:nvPr>
        </p:nvSpPr>
        <p:spPr>
          <a:xfrm>
            <a:off x="418643" y="3088902"/>
            <a:ext cx="1959432" cy="680196"/>
          </a:xfrm>
          <a:prstGeom prst="rect">
            <a:avLst/>
          </a:prstGeom>
          <a:noFill/>
          <a:ln>
            <a:noFill/>
          </a:ln>
        </p:spPr>
        <p:txBody>
          <a:bodyPr anchorCtr="0" anchor="ctr" bIns="91425" lIns="0" spcFirstLastPara="1" rIns="14630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76"/>
          <p:cNvSpPr txBox="1"/>
          <p:nvPr>
            <p:ph idx="1" type="body"/>
          </p:nvPr>
        </p:nvSpPr>
        <p:spPr>
          <a:xfrm>
            <a:off x="4078288" y="985704"/>
            <a:ext cx="7695070"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6" name="Google Shape;376;p76"/>
          <p:cNvSpPr txBox="1"/>
          <p:nvPr>
            <p:ph idx="2" type="body"/>
          </p:nvPr>
        </p:nvSpPr>
        <p:spPr>
          <a:xfrm>
            <a:off x="4078288" y="2339411"/>
            <a:ext cx="7695070"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7" name="Google Shape;377;p76"/>
          <p:cNvSpPr txBox="1"/>
          <p:nvPr>
            <p:ph idx="3" type="body"/>
          </p:nvPr>
        </p:nvSpPr>
        <p:spPr>
          <a:xfrm>
            <a:off x="4078288" y="3693118"/>
            <a:ext cx="7695070"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8" name="Google Shape;378;p76"/>
          <p:cNvSpPr txBox="1"/>
          <p:nvPr>
            <p:ph idx="4" type="body"/>
          </p:nvPr>
        </p:nvSpPr>
        <p:spPr>
          <a:xfrm>
            <a:off x="4078288" y="5046824"/>
            <a:ext cx="7695070"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1728">
          <p15:clr>
            <a:srgbClr val="FBAE40"/>
          </p15:clr>
        </p15:guide>
        <p15:guide id="2" pos="235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6 rows">
  <p:cSld name="Agenda 6 rows">
    <p:spTree>
      <p:nvGrpSpPr>
        <p:cNvPr id="379" name="Shape 379"/>
        <p:cNvGrpSpPr/>
        <p:nvPr/>
      </p:nvGrpSpPr>
      <p:grpSpPr>
        <a:xfrm>
          <a:off x="0" y="0"/>
          <a:ext cx="0" cy="0"/>
          <a:chOff x="0" y="0"/>
          <a:chExt cx="0" cy="0"/>
        </a:xfrm>
      </p:grpSpPr>
      <p:sp>
        <p:nvSpPr>
          <p:cNvPr id="380" name="Google Shape;380;p77"/>
          <p:cNvSpPr/>
          <p:nvPr/>
        </p:nvSpPr>
        <p:spPr>
          <a:xfrm>
            <a:off x="0" y="0"/>
            <a:ext cx="2743200" cy="6858000"/>
          </a:xfrm>
          <a:prstGeom prst="rect">
            <a:avLst/>
          </a:prstGeom>
          <a:solidFill>
            <a:srgbClr val="243A5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81" name="Google Shape;381;p77"/>
          <p:cNvSpPr txBox="1"/>
          <p:nvPr>
            <p:ph type="title"/>
          </p:nvPr>
        </p:nvSpPr>
        <p:spPr>
          <a:xfrm>
            <a:off x="418643" y="3088902"/>
            <a:ext cx="1959432" cy="680196"/>
          </a:xfrm>
          <a:prstGeom prst="rect">
            <a:avLst/>
          </a:prstGeom>
          <a:noFill/>
          <a:ln>
            <a:noFill/>
          </a:ln>
        </p:spPr>
        <p:txBody>
          <a:bodyPr anchorCtr="0" anchor="ctr" bIns="91425" lIns="0" spcFirstLastPara="1" rIns="14630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77"/>
          <p:cNvSpPr txBox="1"/>
          <p:nvPr>
            <p:ph idx="1" type="body"/>
          </p:nvPr>
        </p:nvSpPr>
        <p:spPr>
          <a:xfrm>
            <a:off x="4078288" y="691125"/>
            <a:ext cx="7695070" cy="822645"/>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620"/>
              <a:buFont typeface="Quattrocento Sans"/>
              <a:buNone/>
              <a:defRPr b="0" sz="18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3" name="Google Shape;383;p77"/>
          <p:cNvSpPr txBox="1"/>
          <p:nvPr>
            <p:ph idx="2" type="body"/>
          </p:nvPr>
        </p:nvSpPr>
        <p:spPr>
          <a:xfrm>
            <a:off x="4078288" y="1619933"/>
            <a:ext cx="7695070" cy="822645"/>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620"/>
              <a:buFont typeface="Quattrocento Sans"/>
              <a:buNone/>
              <a:defRPr b="0" sz="18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4" name="Google Shape;384;p77"/>
          <p:cNvSpPr txBox="1"/>
          <p:nvPr>
            <p:ph idx="3" type="body"/>
          </p:nvPr>
        </p:nvSpPr>
        <p:spPr>
          <a:xfrm>
            <a:off x="4078288" y="2548741"/>
            <a:ext cx="7695070" cy="822645"/>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620"/>
              <a:buFont typeface="Quattrocento Sans"/>
              <a:buNone/>
              <a:defRPr b="0" sz="18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5" name="Google Shape;385;p77"/>
          <p:cNvSpPr txBox="1"/>
          <p:nvPr>
            <p:ph idx="4" type="body"/>
          </p:nvPr>
        </p:nvSpPr>
        <p:spPr>
          <a:xfrm>
            <a:off x="4078288" y="3477549"/>
            <a:ext cx="7695070" cy="822645"/>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620"/>
              <a:buFont typeface="Quattrocento Sans"/>
              <a:buNone/>
              <a:defRPr b="0" sz="18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6" name="Google Shape;386;p77"/>
          <p:cNvSpPr txBox="1"/>
          <p:nvPr>
            <p:ph idx="5" type="body"/>
          </p:nvPr>
        </p:nvSpPr>
        <p:spPr>
          <a:xfrm>
            <a:off x="4078288" y="4406357"/>
            <a:ext cx="7695070" cy="822645"/>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7" name="Google Shape;387;p77"/>
          <p:cNvSpPr txBox="1"/>
          <p:nvPr>
            <p:ph idx="6" type="body"/>
          </p:nvPr>
        </p:nvSpPr>
        <p:spPr>
          <a:xfrm>
            <a:off x="4078288" y="5335167"/>
            <a:ext cx="7695070" cy="822645"/>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1728">
          <p15:clr>
            <a:srgbClr val="FBAE40"/>
          </p15:clr>
        </p15:guide>
        <p15:guide id="2" pos="23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8 rows">
  <p:cSld name="Agenda 8 rows">
    <p:spTree>
      <p:nvGrpSpPr>
        <p:cNvPr id="388" name="Shape 388"/>
        <p:cNvGrpSpPr/>
        <p:nvPr/>
      </p:nvGrpSpPr>
      <p:grpSpPr>
        <a:xfrm>
          <a:off x="0" y="0"/>
          <a:ext cx="0" cy="0"/>
          <a:chOff x="0" y="0"/>
          <a:chExt cx="0" cy="0"/>
        </a:xfrm>
      </p:grpSpPr>
      <p:sp>
        <p:nvSpPr>
          <p:cNvPr id="389" name="Google Shape;389;p78"/>
          <p:cNvSpPr/>
          <p:nvPr/>
        </p:nvSpPr>
        <p:spPr>
          <a:xfrm>
            <a:off x="0" y="0"/>
            <a:ext cx="2743200" cy="6858000"/>
          </a:xfrm>
          <a:prstGeom prst="rect">
            <a:avLst/>
          </a:prstGeom>
          <a:solidFill>
            <a:srgbClr val="243A5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390" name="Google Shape;390;p78"/>
          <p:cNvSpPr txBox="1"/>
          <p:nvPr>
            <p:ph type="title"/>
          </p:nvPr>
        </p:nvSpPr>
        <p:spPr>
          <a:xfrm>
            <a:off x="418643" y="3088902"/>
            <a:ext cx="1959432" cy="680196"/>
          </a:xfrm>
          <a:prstGeom prst="rect">
            <a:avLst/>
          </a:prstGeom>
          <a:noFill/>
          <a:ln>
            <a:noFill/>
          </a:ln>
        </p:spPr>
        <p:txBody>
          <a:bodyPr anchorCtr="0" anchor="ctr" bIns="91425" lIns="0" spcFirstLastPara="1" rIns="14630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78"/>
          <p:cNvSpPr txBox="1"/>
          <p:nvPr>
            <p:ph idx="1" type="body"/>
          </p:nvPr>
        </p:nvSpPr>
        <p:spPr>
          <a:xfrm>
            <a:off x="4078288" y="466348"/>
            <a:ext cx="7695069"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440"/>
              <a:buFont typeface="Quattrocento Sans"/>
              <a:buNone/>
              <a:defRPr b="0" sz="16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2" name="Google Shape;392;p78"/>
          <p:cNvSpPr txBox="1"/>
          <p:nvPr>
            <p:ph idx="2" type="body"/>
          </p:nvPr>
        </p:nvSpPr>
        <p:spPr>
          <a:xfrm>
            <a:off x="4078288" y="1216264"/>
            <a:ext cx="7695069"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440"/>
              <a:buFont typeface="Quattrocento Sans"/>
              <a:buNone/>
              <a:defRPr b="0" sz="16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3" name="Google Shape;393;p78"/>
          <p:cNvSpPr txBox="1"/>
          <p:nvPr>
            <p:ph idx="3" type="body"/>
          </p:nvPr>
        </p:nvSpPr>
        <p:spPr>
          <a:xfrm>
            <a:off x="4078288" y="1966180"/>
            <a:ext cx="7695069"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440"/>
              <a:buFont typeface="Quattrocento Sans"/>
              <a:buNone/>
              <a:defRPr b="0" sz="16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4" name="Google Shape;394;p78"/>
          <p:cNvSpPr txBox="1"/>
          <p:nvPr>
            <p:ph idx="4" type="body"/>
          </p:nvPr>
        </p:nvSpPr>
        <p:spPr>
          <a:xfrm>
            <a:off x="4078288" y="2716096"/>
            <a:ext cx="7695069"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440"/>
              <a:buFont typeface="Quattrocento Sans"/>
              <a:buNone/>
              <a:defRPr b="0" sz="16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5" name="Google Shape;395;p78"/>
          <p:cNvSpPr txBox="1"/>
          <p:nvPr>
            <p:ph idx="5" type="body"/>
          </p:nvPr>
        </p:nvSpPr>
        <p:spPr>
          <a:xfrm>
            <a:off x="4078288" y="3466012"/>
            <a:ext cx="7695069"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440"/>
              <a:buFont typeface="Quattrocento Sans"/>
              <a:buNone/>
              <a:defRPr b="0" sz="16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6" name="Google Shape;396;p78"/>
          <p:cNvSpPr txBox="1"/>
          <p:nvPr>
            <p:ph idx="6" type="body"/>
          </p:nvPr>
        </p:nvSpPr>
        <p:spPr>
          <a:xfrm>
            <a:off x="4078288" y="4215928"/>
            <a:ext cx="7695069"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7" name="Google Shape;397;p78"/>
          <p:cNvSpPr txBox="1"/>
          <p:nvPr>
            <p:ph idx="7" type="body"/>
          </p:nvPr>
        </p:nvSpPr>
        <p:spPr>
          <a:xfrm>
            <a:off x="4078288" y="4965844"/>
            <a:ext cx="7695069"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8" name="Google Shape;398;p78"/>
          <p:cNvSpPr txBox="1"/>
          <p:nvPr>
            <p:ph idx="8" type="body"/>
          </p:nvPr>
        </p:nvSpPr>
        <p:spPr>
          <a:xfrm>
            <a:off x="4078288" y="5715763"/>
            <a:ext cx="7695069"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1728">
          <p15:clr>
            <a:srgbClr val="FBAE40"/>
          </p15:clr>
        </p15:guide>
        <p15:guide id="2" pos="235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columns">
  <p:cSld name="Agenda 2 columns">
    <p:spTree>
      <p:nvGrpSpPr>
        <p:cNvPr id="399" name="Shape 399"/>
        <p:cNvGrpSpPr/>
        <p:nvPr/>
      </p:nvGrpSpPr>
      <p:grpSpPr>
        <a:xfrm>
          <a:off x="0" y="0"/>
          <a:ext cx="0" cy="0"/>
          <a:chOff x="0" y="0"/>
          <a:chExt cx="0" cy="0"/>
        </a:xfrm>
      </p:grpSpPr>
      <p:sp>
        <p:nvSpPr>
          <p:cNvPr id="400" name="Google Shape;400;p79"/>
          <p:cNvSpPr/>
          <p:nvPr/>
        </p:nvSpPr>
        <p:spPr>
          <a:xfrm>
            <a:off x="0" y="0"/>
            <a:ext cx="2378075" cy="6858000"/>
          </a:xfrm>
          <a:prstGeom prst="rect">
            <a:avLst/>
          </a:prstGeom>
          <a:solidFill>
            <a:srgbClr val="243A5E"/>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01" name="Google Shape;401;p79"/>
          <p:cNvSpPr txBox="1"/>
          <p:nvPr>
            <p:ph type="title"/>
          </p:nvPr>
        </p:nvSpPr>
        <p:spPr>
          <a:xfrm>
            <a:off x="418643" y="3088902"/>
            <a:ext cx="1959432" cy="680196"/>
          </a:xfrm>
          <a:prstGeom prst="rect">
            <a:avLst/>
          </a:prstGeom>
          <a:noFill/>
          <a:ln>
            <a:noFill/>
          </a:ln>
        </p:spPr>
        <p:txBody>
          <a:bodyPr anchorCtr="0" anchor="ctr" bIns="91425" lIns="0" spcFirstLastPara="1" rIns="0" wrap="square" tIns="91425">
            <a:noAutofit/>
          </a:bodyPr>
          <a:lstStyle>
            <a:lvl1pPr lvl="0" algn="l">
              <a:lnSpc>
                <a:spcPct val="90000"/>
              </a:lnSpc>
              <a:spcBef>
                <a:spcPts val="0"/>
              </a:spcBef>
              <a:spcAft>
                <a:spcPts val="0"/>
              </a:spcAft>
              <a:buClr>
                <a:schemeClr val="lt1"/>
              </a:buClr>
              <a:buSzPts val="32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79"/>
          <p:cNvSpPr txBox="1"/>
          <p:nvPr>
            <p:ph idx="1" type="body"/>
          </p:nvPr>
        </p:nvSpPr>
        <p:spPr>
          <a:xfrm>
            <a:off x="3619500" y="466348"/>
            <a:ext cx="3330574"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3" name="Google Shape;403;p79"/>
          <p:cNvSpPr txBox="1"/>
          <p:nvPr>
            <p:ph idx="2" type="body"/>
          </p:nvPr>
        </p:nvSpPr>
        <p:spPr>
          <a:xfrm>
            <a:off x="3619500" y="1308612"/>
            <a:ext cx="3330574"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4" name="Google Shape;404;p79"/>
          <p:cNvSpPr txBox="1"/>
          <p:nvPr>
            <p:ph idx="3" type="body"/>
          </p:nvPr>
        </p:nvSpPr>
        <p:spPr>
          <a:xfrm>
            <a:off x="3619500" y="2150876"/>
            <a:ext cx="3330574"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5" name="Google Shape;405;p79"/>
          <p:cNvSpPr txBox="1"/>
          <p:nvPr>
            <p:ph idx="4" type="body"/>
          </p:nvPr>
        </p:nvSpPr>
        <p:spPr>
          <a:xfrm>
            <a:off x="3619500" y="2993140"/>
            <a:ext cx="3330574"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6" name="Google Shape;406;p79"/>
          <p:cNvSpPr txBox="1"/>
          <p:nvPr>
            <p:ph idx="5" type="body"/>
          </p:nvPr>
        </p:nvSpPr>
        <p:spPr>
          <a:xfrm>
            <a:off x="3619500" y="3835404"/>
            <a:ext cx="3330574"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7" name="Google Shape;407;p79"/>
          <p:cNvSpPr txBox="1"/>
          <p:nvPr>
            <p:ph idx="6" type="body"/>
          </p:nvPr>
        </p:nvSpPr>
        <p:spPr>
          <a:xfrm>
            <a:off x="3619500" y="4677668"/>
            <a:ext cx="3330574"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b="0" sz="14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8" name="Google Shape;408;p79"/>
          <p:cNvSpPr txBox="1"/>
          <p:nvPr>
            <p:ph idx="7" type="body"/>
          </p:nvPr>
        </p:nvSpPr>
        <p:spPr>
          <a:xfrm>
            <a:off x="3619500" y="5519930"/>
            <a:ext cx="3330574"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b="0" sz="14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9" name="Google Shape;409;p79"/>
          <p:cNvSpPr txBox="1"/>
          <p:nvPr>
            <p:ph idx="8" type="body"/>
          </p:nvPr>
        </p:nvSpPr>
        <p:spPr>
          <a:xfrm>
            <a:off x="8331200" y="466348"/>
            <a:ext cx="3442157"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0" name="Google Shape;410;p79"/>
          <p:cNvSpPr txBox="1"/>
          <p:nvPr>
            <p:ph idx="9" type="body"/>
          </p:nvPr>
        </p:nvSpPr>
        <p:spPr>
          <a:xfrm>
            <a:off x="8331200" y="1308612"/>
            <a:ext cx="3442157"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1" name="Google Shape;411;p79"/>
          <p:cNvSpPr txBox="1"/>
          <p:nvPr>
            <p:ph idx="13" type="body"/>
          </p:nvPr>
        </p:nvSpPr>
        <p:spPr>
          <a:xfrm>
            <a:off x="8331200" y="2150876"/>
            <a:ext cx="3442157"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2" name="Google Shape;412;p79"/>
          <p:cNvSpPr txBox="1"/>
          <p:nvPr>
            <p:ph idx="14" type="body"/>
          </p:nvPr>
        </p:nvSpPr>
        <p:spPr>
          <a:xfrm>
            <a:off x="8331200" y="2993140"/>
            <a:ext cx="3442157"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3" name="Google Shape;413;p79"/>
          <p:cNvSpPr txBox="1"/>
          <p:nvPr>
            <p:ph idx="15" type="body"/>
          </p:nvPr>
        </p:nvSpPr>
        <p:spPr>
          <a:xfrm>
            <a:off x="8331200" y="3835404"/>
            <a:ext cx="3442157" cy="67588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260"/>
              <a:buFont typeface="Quattrocento Sans"/>
              <a:buNone/>
              <a:defRPr b="0" sz="1400"/>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4" name="Google Shape;414;p79"/>
          <p:cNvSpPr txBox="1"/>
          <p:nvPr>
            <p:ph idx="16" type="body"/>
          </p:nvPr>
        </p:nvSpPr>
        <p:spPr>
          <a:xfrm>
            <a:off x="8331200" y="4677668"/>
            <a:ext cx="3442157"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b="0" sz="14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5" name="Google Shape;415;p79"/>
          <p:cNvSpPr txBox="1"/>
          <p:nvPr>
            <p:ph idx="17" type="body"/>
          </p:nvPr>
        </p:nvSpPr>
        <p:spPr>
          <a:xfrm>
            <a:off x="8331200" y="5519930"/>
            <a:ext cx="3442157" cy="675889"/>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b="0" sz="14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1728">
          <p15:clr>
            <a:srgbClr val="FBAE40"/>
          </p15:clr>
        </p15:guide>
        <p15:guide id="2" pos="22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416" name="Shape 416"/>
        <p:cNvGrpSpPr/>
        <p:nvPr/>
      </p:nvGrpSpPr>
      <p:grpSpPr>
        <a:xfrm>
          <a:off x="0" y="0"/>
          <a:ext cx="0" cy="0"/>
          <a:chOff x="0" y="0"/>
          <a:chExt cx="0" cy="0"/>
        </a:xfrm>
      </p:grpSpPr>
      <p:sp>
        <p:nvSpPr>
          <p:cNvPr id="417" name="Google Shape;417;p80"/>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80"/>
          <p:cNvSpPr/>
          <p:nvPr/>
        </p:nvSpPr>
        <p:spPr>
          <a:xfrm>
            <a:off x="468134" y="1456896"/>
            <a:ext cx="3603442" cy="3100576"/>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19" name="Google Shape;419;p80"/>
          <p:cNvSpPr/>
          <p:nvPr>
            <p:ph idx="2" type="pic"/>
          </p:nvPr>
        </p:nvSpPr>
        <p:spPr>
          <a:xfrm>
            <a:off x="592758" y="1564130"/>
            <a:ext cx="3354191" cy="2886109"/>
          </a:xfrm>
          <a:prstGeom prst="rect">
            <a:avLst/>
          </a:prstGeom>
          <a:noFill/>
          <a:ln>
            <a:noFill/>
          </a:ln>
        </p:spPr>
      </p:sp>
      <p:sp>
        <p:nvSpPr>
          <p:cNvPr id="420" name="Google Shape;420;p80"/>
          <p:cNvSpPr txBox="1"/>
          <p:nvPr>
            <p:ph idx="1" type="body"/>
          </p:nvPr>
        </p:nvSpPr>
        <p:spPr>
          <a:xfrm>
            <a:off x="418643" y="4708215"/>
            <a:ext cx="3652931"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1176"/>
              </a:spcBef>
              <a:spcAft>
                <a:spcPts val="0"/>
              </a:spcAft>
              <a:buClr>
                <a:schemeClr val="dk2"/>
              </a:buClr>
              <a:buSzPts val="1440"/>
              <a:buNone/>
              <a:defRPr b="0" sz="1600">
                <a:solidFill>
                  <a:schemeClr val="dk2"/>
                </a:solidFill>
                <a:latin typeface="Quattrocento Sans"/>
                <a:ea typeface="Quattrocento Sans"/>
                <a:cs typeface="Quattrocento Sans"/>
                <a:sym typeface="Quattrocento Sans"/>
              </a:defRPr>
            </a:lvl1pPr>
            <a:lvl2pPr indent="-228600" lvl="1" marL="914400" marR="0" algn="l">
              <a:lnSpc>
                <a:spcPct val="128644"/>
              </a:lnSpc>
              <a:spcBef>
                <a:spcPts val="441"/>
              </a:spcBef>
              <a:spcAft>
                <a:spcPts val="0"/>
              </a:spcAft>
              <a:buClr>
                <a:srgbClr val="000000"/>
              </a:buClr>
              <a:buSzPts val="1235"/>
              <a:buFont typeface="Arial"/>
              <a:buNone/>
              <a:defRPr sz="1372">
                <a:solidFill>
                  <a:srgbClr val="000000"/>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1" name="Google Shape;421;p80"/>
          <p:cNvSpPr txBox="1"/>
          <p:nvPr>
            <p:ph idx="3" type="body"/>
          </p:nvPr>
        </p:nvSpPr>
        <p:spPr>
          <a:xfrm>
            <a:off x="418643" y="5014828"/>
            <a:ext cx="3652931" cy="954107"/>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2" name="Google Shape;422;p80"/>
          <p:cNvSpPr/>
          <p:nvPr/>
        </p:nvSpPr>
        <p:spPr>
          <a:xfrm>
            <a:off x="4308909" y="1456896"/>
            <a:ext cx="3603442" cy="3100576"/>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23" name="Google Shape;423;p80"/>
          <p:cNvSpPr/>
          <p:nvPr>
            <p:ph idx="4" type="pic"/>
          </p:nvPr>
        </p:nvSpPr>
        <p:spPr>
          <a:xfrm>
            <a:off x="4433534" y="1564130"/>
            <a:ext cx="3354191" cy="2886109"/>
          </a:xfrm>
          <a:prstGeom prst="rect">
            <a:avLst/>
          </a:prstGeom>
          <a:noFill/>
          <a:ln>
            <a:noFill/>
          </a:ln>
        </p:spPr>
      </p:sp>
      <p:sp>
        <p:nvSpPr>
          <p:cNvPr id="424" name="Google Shape;424;p80"/>
          <p:cNvSpPr txBox="1"/>
          <p:nvPr>
            <p:ph idx="5" type="body"/>
          </p:nvPr>
        </p:nvSpPr>
        <p:spPr>
          <a:xfrm>
            <a:off x="4293969" y="4708215"/>
            <a:ext cx="3618381"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1176"/>
              </a:spcBef>
              <a:spcAft>
                <a:spcPts val="0"/>
              </a:spcAft>
              <a:buClr>
                <a:schemeClr val="dk2"/>
              </a:buClr>
              <a:buSzPts val="1440"/>
              <a:buNone/>
              <a:defRPr b="0" sz="1600">
                <a:solidFill>
                  <a:schemeClr val="dk2"/>
                </a:solidFill>
                <a:latin typeface="Quattrocento Sans"/>
                <a:ea typeface="Quattrocento Sans"/>
                <a:cs typeface="Quattrocento Sans"/>
                <a:sym typeface="Quattrocento Sans"/>
              </a:defRPr>
            </a:lvl1pPr>
            <a:lvl2pPr indent="-228600" lvl="1" marL="914400" marR="0" algn="l">
              <a:lnSpc>
                <a:spcPct val="128644"/>
              </a:lnSpc>
              <a:spcBef>
                <a:spcPts val="441"/>
              </a:spcBef>
              <a:spcAft>
                <a:spcPts val="0"/>
              </a:spcAft>
              <a:buClr>
                <a:srgbClr val="000000"/>
              </a:buClr>
              <a:buSzPts val="1235"/>
              <a:buFont typeface="Arial"/>
              <a:buNone/>
              <a:defRPr sz="1372">
                <a:solidFill>
                  <a:srgbClr val="000000"/>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5" name="Google Shape;425;p80"/>
          <p:cNvSpPr txBox="1"/>
          <p:nvPr>
            <p:ph idx="6" type="body"/>
          </p:nvPr>
        </p:nvSpPr>
        <p:spPr>
          <a:xfrm>
            <a:off x="4293969" y="5014828"/>
            <a:ext cx="3618381" cy="954107"/>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6" name="Google Shape;426;p80"/>
          <p:cNvSpPr/>
          <p:nvPr/>
        </p:nvSpPr>
        <p:spPr>
          <a:xfrm>
            <a:off x="8159021" y="1456896"/>
            <a:ext cx="3603442" cy="3100576"/>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27" name="Google Shape;427;p80"/>
          <p:cNvSpPr/>
          <p:nvPr>
            <p:ph idx="7" type="pic"/>
          </p:nvPr>
        </p:nvSpPr>
        <p:spPr>
          <a:xfrm>
            <a:off x="8283647" y="1564130"/>
            <a:ext cx="3354191" cy="2886109"/>
          </a:xfrm>
          <a:prstGeom prst="rect">
            <a:avLst/>
          </a:prstGeom>
          <a:noFill/>
          <a:ln>
            <a:noFill/>
          </a:ln>
        </p:spPr>
      </p:sp>
      <p:sp>
        <p:nvSpPr>
          <p:cNvPr id="428" name="Google Shape;428;p80"/>
          <p:cNvSpPr txBox="1"/>
          <p:nvPr>
            <p:ph idx="8" type="body"/>
          </p:nvPr>
        </p:nvSpPr>
        <p:spPr>
          <a:xfrm>
            <a:off x="8144083" y="4708215"/>
            <a:ext cx="3618381"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1176"/>
              </a:spcBef>
              <a:spcAft>
                <a:spcPts val="0"/>
              </a:spcAft>
              <a:buClr>
                <a:schemeClr val="dk2"/>
              </a:buClr>
              <a:buSzPts val="1440"/>
              <a:buNone/>
              <a:defRPr b="0" sz="1600">
                <a:solidFill>
                  <a:schemeClr val="dk2"/>
                </a:solidFill>
                <a:latin typeface="Quattrocento Sans"/>
                <a:ea typeface="Quattrocento Sans"/>
                <a:cs typeface="Quattrocento Sans"/>
                <a:sym typeface="Quattrocento Sans"/>
              </a:defRPr>
            </a:lvl1pPr>
            <a:lvl2pPr indent="-228600" lvl="1" marL="914400" marR="0" algn="l">
              <a:lnSpc>
                <a:spcPct val="128644"/>
              </a:lnSpc>
              <a:spcBef>
                <a:spcPts val="441"/>
              </a:spcBef>
              <a:spcAft>
                <a:spcPts val="0"/>
              </a:spcAft>
              <a:buClr>
                <a:srgbClr val="000000"/>
              </a:buClr>
              <a:buSzPts val="1235"/>
              <a:buFont typeface="Arial"/>
              <a:buNone/>
              <a:defRPr sz="1372">
                <a:solidFill>
                  <a:srgbClr val="000000"/>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9" name="Google Shape;429;p80"/>
          <p:cNvSpPr txBox="1"/>
          <p:nvPr>
            <p:ph idx="9" type="body"/>
          </p:nvPr>
        </p:nvSpPr>
        <p:spPr>
          <a:xfrm>
            <a:off x="8144083" y="5014828"/>
            <a:ext cx="3618381" cy="954107"/>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Section slide">
    <p:bg>
      <p:bgPr>
        <a:solidFill>
          <a:schemeClr val="lt1"/>
        </a:solidFill>
      </p:bgPr>
    </p:bg>
    <p:spTree>
      <p:nvGrpSpPr>
        <p:cNvPr id="430" name="Shape 430"/>
        <p:cNvGrpSpPr/>
        <p:nvPr/>
      </p:nvGrpSpPr>
      <p:grpSpPr>
        <a:xfrm>
          <a:off x="0" y="0"/>
          <a:ext cx="0" cy="0"/>
          <a:chOff x="0" y="0"/>
          <a:chExt cx="0" cy="0"/>
        </a:xfrm>
      </p:grpSpPr>
      <p:sp>
        <p:nvSpPr>
          <p:cNvPr id="431" name="Google Shape;431;p81"/>
          <p:cNvSpPr/>
          <p:nvPr/>
        </p:nvSpPr>
        <p:spPr>
          <a:xfrm>
            <a:off x="1" y="2526646"/>
            <a:ext cx="9697686" cy="1784048"/>
          </a:xfrm>
          <a:prstGeom prst="rect">
            <a:avLst/>
          </a:prstGeom>
          <a:solidFill>
            <a:schemeClr val="accent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32" name="Google Shape;432;p81"/>
          <p:cNvSpPr txBox="1"/>
          <p:nvPr>
            <p:ph type="title"/>
          </p:nvPr>
        </p:nvSpPr>
        <p:spPr>
          <a:xfrm>
            <a:off x="418644" y="2526646"/>
            <a:ext cx="9189910" cy="1784048"/>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81"/>
          <p:cNvSpPr/>
          <p:nvPr/>
        </p:nvSpPr>
        <p:spPr>
          <a:xfrm>
            <a:off x="9697686" y="2526646"/>
            <a:ext cx="2082603" cy="1784048"/>
          </a:xfrm>
          <a:prstGeom prst="rect">
            <a:avLst/>
          </a:prstGeom>
          <a:solidFill>
            <a:srgbClr val="F2F2F2"/>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34" name="Google Shape;434;p81"/>
          <p:cNvSpPr/>
          <p:nvPr/>
        </p:nvSpPr>
        <p:spPr>
          <a:xfrm>
            <a:off x="11569483" y="2481083"/>
            <a:ext cx="203874" cy="1875174"/>
          </a:xfrm>
          <a:custGeom>
            <a:rect b="b" l="l" r="r" t="t"/>
            <a:pathLst>
              <a:path extrusionOk="0" h="1819564" w="329334">
                <a:moveTo>
                  <a:pt x="0" y="0"/>
                </a:moveTo>
                <a:lnTo>
                  <a:pt x="329334" y="0"/>
                </a:lnTo>
                <a:lnTo>
                  <a:pt x="329334" y="1819564"/>
                </a:lnTo>
                <a:lnTo>
                  <a:pt x="0" y="1819564"/>
                </a:lnTo>
              </a:path>
            </a:pathLst>
          </a:custGeom>
          <a:noFill/>
          <a:ln cap="sq" cmpd="sng" w="19050">
            <a:solidFill>
              <a:schemeClr val="accent1"/>
            </a:solidFill>
            <a:prstDash val="solid"/>
            <a:miter lim="800000"/>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35" name="Google Shape;435;p81"/>
          <p:cNvSpPr/>
          <p:nvPr/>
        </p:nvSpPr>
        <p:spPr>
          <a:xfrm flipH="1">
            <a:off x="9697686" y="2481083"/>
            <a:ext cx="203874" cy="1875174"/>
          </a:xfrm>
          <a:custGeom>
            <a:rect b="b" l="l" r="r" t="t"/>
            <a:pathLst>
              <a:path extrusionOk="0" h="1819564" w="329334">
                <a:moveTo>
                  <a:pt x="0" y="0"/>
                </a:moveTo>
                <a:lnTo>
                  <a:pt x="329334" y="0"/>
                </a:lnTo>
                <a:lnTo>
                  <a:pt x="329334" y="1819564"/>
                </a:lnTo>
                <a:lnTo>
                  <a:pt x="0" y="1819564"/>
                </a:lnTo>
              </a:path>
            </a:pathLst>
          </a:custGeom>
          <a:noFill/>
          <a:ln cap="sq" cmpd="sng" w="19050">
            <a:solidFill>
              <a:schemeClr val="accent1"/>
            </a:solidFill>
            <a:prstDash val="solid"/>
            <a:miter lim="800000"/>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36" name="Google Shape;436;p81"/>
          <p:cNvSpPr/>
          <p:nvPr>
            <p:ph idx="2" type="pic"/>
          </p:nvPr>
        </p:nvSpPr>
        <p:spPr>
          <a:xfrm>
            <a:off x="10098361" y="2777952"/>
            <a:ext cx="1281254" cy="1281436"/>
          </a:xfrm>
          <a:prstGeom prst="rect">
            <a:avLst/>
          </a:prstGeom>
          <a:noFill/>
          <a:ln>
            <a:noFill/>
          </a:ln>
        </p:spPr>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6" name="Shape 36"/>
        <p:cNvGrpSpPr/>
        <p:nvPr/>
      </p:nvGrpSpPr>
      <p:grpSpPr>
        <a:xfrm>
          <a:off x="0" y="0"/>
          <a:ext cx="0" cy="0"/>
          <a:chOff x="0" y="0"/>
          <a:chExt cx="0" cy="0"/>
        </a:xfrm>
      </p:grpSpPr>
      <p:pic>
        <p:nvPicPr>
          <p:cNvPr id="37" name="Google Shape;37;p44"/>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38" name="Google Shape;38;p4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4"/>
          <p:cNvSpPr txBox="1"/>
          <p:nvPr/>
        </p:nvSpPr>
        <p:spPr>
          <a:xfrm>
            <a:off x="423968" y="6089839"/>
            <a:ext cx="8921913"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Arial"/>
                <a:ea typeface="Arial"/>
                <a:cs typeface="Arial"/>
                <a:sym typeface="Arial"/>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b="0" i="0" lang="es-ES" sz="900" u="sng" cap="none" strike="noStrike">
                <a:solidFill>
                  <a:schemeClr val="lt1"/>
                </a:solidFill>
                <a:latin typeface="Arial"/>
                <a:ea typeface="Arial"/>
                <a:cs typeface="Arial"/>
                <a:sym typeface="Arial"/>
                <a:hlinkClick r:id="rId3">
                  <a:extLst>
                    <a:ext uri="{A12FA001-AC4F-418D-AE19-62706E023703}">
                      <ahyp:hlinkClr val="tx"/>
                    </a:ext>
                  </a:extLst>
                </a:hlinkClick>
              </a:rPr>
              <a:t>https://support.aws.amazon.com/#/contacts/aws-training</a:t>
            </a:r>
            <a:r>
              <a:rPr b="0" i="0" lang="es-ES" sz="900" u="none" cap="none" strike="noStrike">
                <a:solidFill>
                  <a:schemeClr val="lt1"/>
                </a:solidFill>
                <a:latin typeface="Arial"/>
                <a:ea typeface="Arial"/>
                <a:cs typeface="Arial"/>
                <a:sym typeface="Arial"/>
              </a:rPr>
              <a:t>. All trademarks are the property of their owners.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pic>
        <p:nvPicPr>
          <p:cNvPr id="40" name="Google Shape;40;p44"/>
          <p:cNvPicPr preferRelativeResize="0"/>
          <p:nvPr/>
        </p:nvPicPr>
        <p:blipFill rotWithShape="1">
          <a:blip r:embed="rId4">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showMasterSp="0">
  <p:cSld name="Photo layout">
    <p:spTree>
      <p:nvGrpSpPr>
        <p:cNvPr id="437" name="Shape 437"/>
        <p:cNvGrpSpPr/>
        <p:nvPr/>
      </p:nvGrpSpPr>
      <p:grpSpPr>
        <a:xfrm>
          <a:off x="0" y="0"/>
          <a:ext cx="0" cy="0"/>
          <a:chOff x="0" y="0"/>
          <a:chExt cx="0" cy="0"/>
        </a:xfrm>
      </p:grpSpPr>
      <p:sp>
        <p:nvSpPr>
          <p:cNvPr id="438" name="Google Shape;438;p82"/>
          <p:cNvSpPr txBox="1"/>
          <p:nvPr>
            <p:ph type="title"/>
          </p:nvPr>
        </p:nvSpPr>
        <p:spPr>
          <a:xfrm>
            <a:off x="418644" y="440494"/>
            <a:ext cx="5543516"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82"/>
          <p:cNvSpPr txBox="1"/>
          <p:nvPr>
            <p:ph idx="1" type="body"/>
          </p:nvPr>
        </p:nvSpPr>
        <p:spPr>
          <a:xfrm>
            <a:off x="418644" y="1456897"/>
            <a:ext cx="5579310" cy="307777"/>
          </a:xfrm>
          <a:prstGeom prst="rect">
            <a:avLst/>
          </a:prstGeom>
          <a:noFill/>
          <a:ln>
            <a:noFill/>
          </a:ln>
        </p:spPr>
        <p:txBody>
          <a:bodyPr anchorCtr="0" anchor="t" bIns="0" lIns="0" spcFirstLastPara="1" rIns="0" wrap="square" tIns="0">
            <a:spAutoFit/>
          </a:bodyPr>
          <a:lstStyle>
            <a:lvl1pPr indent="-228600" lvl="0" marL="457200" algn="l">
              <a:lnSpc>
                <a:spcPct val="117649"/>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0" name="Google Shape;440;p82"/>
          <p:cNvSpPr txBox="1"/>
          <p:nvPr>
            <p:ph idx="2" type="body"/>
          </p:nvPr>
        </p:nvSpPr>
        <p:spPr>
          <a:xfrm>
            <a:off x="418643" y="2161629"/>
            <a:ext cx="5579311" cy="338554"/>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1176"/>
              </a:spcBef>
              <a:spcAft>
                <a:spcPts val="0"/>
              </a:spcAft>
              <a:buClr>
                <a:schemeClr val="dk2"/>
              </a:buClr>
              <a:buSzPts val="1440"/>
              <a:buNone/>
              <a:defRPr b="0" sz="1600">
                <a:solidFill>
                  <a:schemeClr val="dk2"/>
                </a:solidFill>
                <a:latin typeface="Quattrocento Sans"/>
                <a:ea typeface="Quattrocento Sans"/>
                <a:cs typeface="Quattrocento Sans"/>
                <a:sym typeface="Quattrocento Sans"/>
              </a:defRPr>
            </a:lvl1pPr>
            <a:lvl2pPr indent="-228600" lvl="1" marL="914400" marR="0" algn="l">
              <a:lnSpc>
                <a:spcPct val="128644"/>
              </a:lnSpc>
              <a:spcBef>
                <a:spcPts val="441"/>
              </a:spcBef>
              <a:spcAft>
                <a:spcPts val="0"/>
              </a:spcAft>
              <a:buClr>
                <a:srgbClr val="000000"/>
              </a:buClr>
              <a:buSzPts val="1235"/>
              <a:buFont typeface="Arial"/>
              <a:buNone/>
              <a:defRPr sz="1372">
                <a:solidFill>
                  <a:srgbClr val="000000"/>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1" name="Google Shape;441;p82"/>
          <p:cNvSpPr txBox="1"/>
          <p:nvPr>
            <p:ph idx="3" type="body"/>
          </p:nvPr>
        </p:nvSpPr>
        <p:spPr>
          <a:xfrm>
            <a:off x="418644" y="2474101"/>
            <a:ext cx="5579310" cy="76700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260"/>
              <a:buFont typeface="Arial"/>
              <a:buNone/>
              <a:defRPr b="0" i="0" sz="14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2" name="Google Shape;442;p82"/>
          <p:cNvSpPr txBox="1"/>
          <p:nvPr>
            <p:ph idx="4" type="body"/>
          </p:nvPr>
        </p:nvSpPr>
        <p:spPr>
          <a:xfrm>
            <a:off x="418643" y="3628878"/>
            <a:ext cx="5579311" cy="338554"/>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1176"/>
              </a:spcBef>
              <a:spcAft>
                <a:spcPts val="0"/>
              </a:spcAft>
              <a:buClr>
                <a:schemeClr val="dk2"/>
              </a:buClr>
              <a:buSzPts val="1440"/>
              <a:buNone/>
              <a:defRPr b="0" sz="1600">
                <a:solidFill>
                  <a:schemeClr val="dk2"/>
                </a:solidFill>
                <a:latin typeface="Quattrocento Sans"/>
                <a:ea typeface="Quattrocento Sans"/>
                <a:cs typeface="Quattrocento Sans"/>
                <a:sym typeface="Quattrocento Sans"/>
              </a:defRPr>
            </a:lvl1pPr>
            <a:lvl2pPr indent="-228600" lvl="1" marL="914400" marR="0" algn="l">
              <a:lnSpc>
                <a:spcPct val="128644"/>
              </a:lnSpc>
              <a:spcBef>
                <a:spcPts val="441"/>
              </a:spcBef>
              <a:spcAft>
                <a:spcPts val="0"/>
              </a:spcAft>
              <a:buClr>
                <a:srgbClr val="000000"/>
              </a:buClr>
              <a:buSzPts val="1235"/>
              <a:buFont typeface="Arial"/>
              <a:buNone/>
              <a:defRPr sz="1372">
                <a:solidFill>
                  <a:srgbClr val="000000"/>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3" name="Google Shape;443;p82"/>
          <p:cNvSpPr txBox="1"/>
          <p:nvPr>
            <p:ph idx="5" type="body"/>
          </p:nvPr>
        </p:nvSpPr>
        <p:spPr>
          <a:xfrm>
            <a:off x="418644" y="3929012"/>
            <a:ext cx="5579310" cy="76700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260"/>
              <a:buFont typeface="Arial"/>
              <a:buNone/>
              <a:defRPr b="0" i="0" sz="14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4" name="Google Shape;444;p82"/>
          <p:cNvSpPr/>
          <p:nvPr>
            <p:ph idx="6" type="pic"/>
          </p:nvPr>
        </p:nvSpPr>
        <p:spPr>
          <a:xfrm>
            <a:off x="6229842" y="-1"/>
            <a:ext cx="5973053" cy="6858001"/>
          </a:xfrm>
          <a:prstGeom prst="rect">
            <a:avLst/>
          </a:prstGeom>
          <a:noFill/>
          <a:ln>
            <a:noFill/>
          </a:ln>
        </p:spPr>
      </p:sp>
      <p:sp>
        <p:nvSpPr>
          <p:cNvPr id="445" name="Google Shape;445;p82"/>
          <p:cNvSpPr txBox="1"/>
          <p:nvPr/>
        </p:nvSpPr>
        <p:spPr>
          <a:xfrm>
            <a:off x="418644" y="6551269"/>
            <a:ext cx="4114800"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with bullet text">
  <p:cSld name="Photo layout with bullet text">
    <p:spTree>
      <p:nvGrpSpPr>
        <p:cNvPr id="446" name="Shape 446"/>
        <p:cNvGrpSpPr/>
        <p:nvPr/>
      </p:nvGrpSpPr>
      <p:grpSpPr>
        <a:xfrm>
          <a:off x="0" y="0"/>
          <a:ext cx="0" cy="0"/>
          <a:chOff x="0" y="0"/>
          <a:chExt cx="0" cy="0"/>
        </a:xfrm>
      </p:grpSpPr>
      <p:sp>
        <p:nvSpPr>
          <p:cNvPr id="447" name="Google Shape;447;p83"/>
          <p:cNvSpPr txBox="1"/>
          <p:nvPr>
            <p:ph type="title"/>
          </p:nvPr>
        </p:nvSpPr>
        <p:spPr>
          <a:xfrm>
            <a:off x="418644" y="440494"/>
            <a:ext cx="5543516"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8" name="Google Shape;448;p83"/>
          <p:cNvSpPr txBox="1"/>
          <p:nvPr>
            <p:ph idx="1" type="body"/>
          </p:nvPr>
        </p:nvSpPr>
        <p:spPr>
          <a:xfrm>
            <a:off x="418644" y="1456896"/>
            <a:ext cx="557931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9" name="Google Shape;449;p83"/>
          <p:cNvSpPr txBox="1"/>
          <p:nvPr>
            <p:ph idx="2" type="body"/>
          </p:nvPr>
        </p:nvSpPr>
        <p:spPr>
          <a:xfrm>
            <a:off x="418644" y="2268946"/>
            <a:ext cx="5579310"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50" name="Google Shape;450;p83"/>
          <p:cNvCxnSpPr/>
          <p:nvPr/>
        </p:nvCxnSpPr>
        <p:spPr>
          <a:xfrm>
            <a:off x="418644" y="3068044"/>
            <a:ext cx="5501496" cy="0"/>
          </a:xfrm>
          <a:prstGeom prst="straightConnector1">
            <a:avLst/>
          </a:prstGeom>
          <a:noFill/>
          <a:ln cap="flat" cmpd="sng" w="19050">
            <a:solidFill>
              <a:srgbClr val="A5A5A5"/>
            </a:solidFill>
            <a:prstDash val="dash"/>
            <a:round/>
            <a:headEnd len="sm" w="sm" type="none"/>
            <a:tailEnd len="sm" w="sm" type="none"/>
          </a:ln>
        </p:spPr>
      </p:cxnSp>
      <p:sp>
        <p:nvSpPr>
          <p:cNvPr id="451" name="Google Shape;451;p83"/>
          <p:cNvSpPr txBox="1"/>
          <p:nvPr>
            <p:ph idx="3" type="body"/>
          </p:nvPr>
        </p:nvSpPr>
        <p:spPr>
          <a:xfrm>
            <a:off x="418644" y="3282367"/>
            <a:ext cx="5579310"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52" name="Google Shape;452;p83"/>
          <p:cNvCxnSpPr/>
          <p:nvPr/>
        </p:nvCxnSpPr>
        <p:spPr>
          <a:xfrm>
            <a:off x="418644" y="4081465"/>
            <a:ext cx="5501496" cy="0"/>
          </a:xfrm>
          <a:prstGeom prst="straightConnector1">
            <a:avLst/>
          </a:prstGeom>
          <a:noFill/>
          <a:ln cap="flat" cmpd="sng" w="19050">
            <a:solidFill>
              <a:srgbClr val="A5A5A5"/>
            </a:solidFill>
            <a:prstDash val="dash"/>
            <a:round/>
            <a:headEnd len="sm" w="sm" type="none"/>
            <a:tailEnd len="sm" w="sm" type="none"/>
          </a:ln>
        </p:spPr>
      </p:cxnSp>
      <p:sp>
        <p:nvSpPr>
          <p:cNvPr id="453" name="Google Shape;453;p83"/>
          <p:cNvSpPr txBox="1"/>
          <p:nvPr>
            <p:ph idx="4" type="body"/>
          </p:nvPr>
        </p:nvSpPr>
        <p:spPr>
          <a:xfrm>
            <a:off x="418644" y="4295788"/>
            <a:ext cx="5579310"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54" name="Google Shape;454;p83"/>
          <p:cNvCxnSpPr/>
          <p:nvPr/>
        </p:nvCxnSpPr>
        <p:spPr>
          <a:xfrm>
            <a:off x="418644" y="5094886"/>
            <a:ext cx="5501496" cy="0"/>
          </a:xfrm>
          <a:prstGeom prst="straightConnector1">
            <a:avLst/>
          </a:prstGeom>
          <a:noFill/>
          <a:ln cap="flat" cmpd="sng" w="19050">
            <a:solidFill>
              <a:srgbClr val="A5A5A5"/>
            </a:solidFill>
            <a:prstDash val="dash"/>
            <a:round/>
            <a:headEnd len="sm" w="sm" type="none"/>
            <a:tailEnd len="sm" w="sm" type="none"/>
          </a:ln>
        </p:spPr>
      </p:cxnSp>
      <p:sp>
        <p:nvSpPr>
          <p:cNvPr id="455" name="Google Shape;455;p83"/>
          <p:cNvSpPr txBox="1"/>
          <p:nvPr>
            <p:ph idx="5" type="body"/>
          </p:nvPr>
        </p:nvSpPr>
        <p:spPr>
          <a:xfrm>
            <a:off x="418644" y="5309208"/>
            <a:ext cx="5579310"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6" name="Google Shape;456;p83"/>
          <p:cNvSpPr/>
          <p:nvPr/>
        </p:nvSpPr>
        <p:spPr>
          <a:xfrm>
            <a:off x="6229842" y="1456896"/>
            <a:ext cx="5543514" cy="496061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57" name="Google Shape;457;p83"/>
          <p:cNvSpPr/>
          <p:nvPr>
            <p:ph idx="6" type="pic"/>
          </p:nvPr>
        </p:nvSpPr>
        <p:spPr>
          <a:xfrm>
            <a:off x="6349678" y="1564130"/>
            <a:ext cx="5303845" cy="4746143"/>
          </a:xfrm>
          <a:prstGeom prst="rect">
            <a:avLst/>
          </a:prstGeom>
          <a:noFill/>
          <a:ln>
            <a:noFill/>
          </a:ln>
        </p:spPr>
      </p:sp>
      <p:sp>
        <p:nvSpPr>
          <p:cNvPr id="458" name="Google Shape;458;p83"/>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layout with bullet text &amp; icons">
  <p:cSld name="1_Photo layout with bullet text &amp; icons">
    <p:spTree>
      <p:nvGrpSpPr>
        <p:cNvPr id="459" name="Shape 459"/>
        <p:cNvGrpSpPr/>
        <p:nvPr/>
      </p:nvGrpSpPr>
      <p:grpSpPr>
        <a:xfrm>
          <a:off x="0" y="0"/>
          <a:ext cx="0" cy="0"/>
          <a:chOff x="0" y="0"/>
          <a:chExt cx="0" cy="0"/>
        </a:xfrm>
      </p:grpSpPr>
      <p:sp>
        <p:nvSpPr>
          <p:cNvPr id="460" name="Google Shape;460;p84"/>
          <p:cNvSpPr txBox="1"/>
          <p:nvPr>
            <p:ph type="title"/>
          </p:nvPr>
        </p:nvSpPr>
        <p:spPr>
          <a:xfrm>
            <a:off x="418644" y="440494"/>
            <a:ext cx="5543516"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p84"/>
          <p:cNvSpPr txBox="1"/>
          <p:nvPr>
            <p:ph idx="1" type="body"/>
          </p:nvPr>
        </p:nvSpPr>
        <p:spPr>
          <a:xfrm>
            <a:off x="418644" y="1709493"/>
            <a:ext cx="5579310" cy="36933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2" name="Google Shape;462;p84"/>
          <p:cNvSpPr txBox="1"/>
          <p:nvPr>
            <p:ph idx="2" type="body"/>
          </p:nvPr>
        </p:nvSpPr>
        <p:spPr>
          <a:xfrm>
            <a:off x="1422400" y="2267319"/>
            <a:ext cx="4575554"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63" name="Google Shape;463;p84"/>
          <p:cNvCxnSpPr/>
          <p:nvPr/>
        </p:nvCxnSpPr>
        <p:spPr>
          <a:xfrm>
            <a:off x="1422400" y="3066417"/>
            <a:ext cx="4497740" cy="0"/>
          </a:xfrm>
          <a:prstGeom prst="straightConnector1">
            <a:avLst/>
          </a:prstGeom>
          <a:noFill/>
          <a:ln cap="flat" cmpd="sng" w="19050">
            <a:solidFill>
              <a:srgbClr val="A5A5A5"/>
            </a:solidFill>
            <a:prstDash val="dash"/>
            <a:round/>
            <a:headEnd len="sm" w="sm" type="none"/>
            <a:tailEnd len="sm" w="sm" type="none"/>
          </a:ln>
        </p:spPr>
      </p:cxnSp>
      <p:sp>
        <p:nvSpPr>
          <p:cNvPr id="464" name="Google Shape;464;p84"/>
          <p:cNvSpPr txBox="1"/>
          <p:nvPr>
            <p:ph idx="3" type="body"/>
          </p:nvPr>
        </p:nvSpPr>
        <p:spPr>
          <a:xfrm>
            <a:off x="1422400" y="3280740"/>
            <a:ext cx="4575554"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65" name="Google Shape;465;p84"/>
          <p:cNvCxnSpPr/>
          <p:nvPr/>
        </p:nvCxnSpPr>
        <p:spPr>
          <a:xfrm>
            <a:off x="1422400" y="4079838"/>
            <a:ext cx="4497740" cy="0"/>
          </a:xfrm>
          <a:prstGeom prst="straightConnector1">
            <a:avLst/>
          </a:prstGeom>
          <a:noFill/>
          <a:ln cap="flat" cmpd="sng" w="19050">
            <a:solidFill>
              <a:srgbClr val="A5A5A5"/>
            </a:solidFill>
            <a:prstDash val="dash"/>
            <a:round/>
            <a:headEnd len="sm" w="sm" type="none"/>
            <a:tailEnd len="sm" w="sm" type="none"/>
          </a:ln>
        </p:spPr>
      </p:cxnSp>
      <p:sp>
        <p:nvSpPr>
          <p:cNvPr id="466" name="Google Shape;466;p84"/>
          <p:cNvSpPr txBox="1"/>
          <p:nvPr>
            <p:ph idx="4" type="body"/>
          </p:nvPr>
        </p:nvSpPr>
        <p:spPr>
          <a:xfrm>
            <a:off x="1422400" y="4294161"/>
            <a:ext cx="4575554"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67" name="Google Shape;467;p84"/>
          <p:cNvCxnSpPr/>
          <p:nvPr/>
        </p:nvCxnSpPr>
        <p:spPr>
          <a:xfrm>
            <a:off x="1422400" y="5093259"/>
            <a:ext cx="4497740" cy="0"/>
          </a:xfrm>
          <a:prstGeom prst="straightConnector1">
            <a:avLst/>
          </a:prstGeom>
          <a:noFill/>
          <a:ln cap="flat" cmpd="sng" w="19050">
            <a:solidFill>
              <a:srgbClr val="A5A5A5"/>
            </a:solidFill>
            <a:prstDash val="dash"/>
            <a:round/>
            <a:headEnd len="sm" w="sm" type="none"/>
            <a:tailEnd len="sm" w="sm" type="none"/>
          </a:ln>
        </p:spPr>
      </p:cxnSp>
      <p:sp>
        <p:nvSpPr>
          <p:cNvPr id="468" name="Google Shape;468;p84"/>
          <p:cNvSpPr txBox="1"/>
          <p:nvPr>
            <p:ph idx="5" type="body"/>
          </p:nvPr>
        </p:nvSpPr>
        <p:spPr>
          <a:xfrm>
            <a:off x="1422400" y="5307581"/>
            <a:ext cx="4575554" cy="584775"/>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6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9" name="Google Shape;469;p84"/>
          <p:cNvSpPr/>
          <p:nvPr>
            <p:ph idx="6" type="pic"/>
          </p:nvPr>
        </p:nvSpPr>
        <p:spPr>
          <a:xfrm>
            <a:off x="6229842" y="-1"/>
            <a:ext cx="5973053" cy="6858001"/>
          </a:xfrm>
          <a:prstGeom prst="rect">
            <a:avLst/>
          </a:prstGeom>
          <a:noFill/>
          <a:ln>
            <a:noFill/>
          </a:ln>
        </p:spPr>
      </p:sp>
      <p:sp>
        <p:nvSpPr>
          <p:cNvPr id="470" name="Google Shape;470;p84"/>
          <p:cNvSpPr txBox="1"/>
          <p:nvPr/>
        </p:nvSpPr>
        <p:spPr>
          <a:xfrm>
            <a:off x="418644" y="6551269"/>
            <a:ext cx="4114800" cy="1384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with 4 rows text">
  <p:cSld name="Photo layout with 4 rows text">
    <p:spTree>
      <p:nvGrpSpPr>
        <p:cNvPr id="471" name="Shape 471"/>
        <p:cNvGrpSpPr/>
        <p:nvPr/>
      </p:nvGrpSpPr>
      <p:grpSpPr>
        <a:xfrm>
          <a:off x="0" y="0"/>
          <a:ext cx="0" cy="0"/>
          <a:chOff x="0" y="0"/>
          <a:chExt cx="0" cy="0"/>
        </a:xfrm>
      </p:grpSpPr>
      <p:sp>
        <p:nvSpPr>
          <p:cNvPr id="472" name="Google Shape;472;p85"/>
          <p:cNvSpPr txBox="1"/>
          <p:nvPr>
            <p:ph type="title"/>
          </p:nvPr>
        </p:nvSpPr>
        <p:spPr>
          <a:xfrm>
            <a:off x="418644" y="440494"/>
            <a:ext cx="11354712"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p85"/>
          <p:cNvSpPr txBox="1"/>
          <p:nvPr>
            <p:ph idx="1" type="body"/>
          </p:nvPr>
        </p:nvSpPr>
        <p:spPr>
          <a:xfrm>
            <a:off x="418644" y="1456897"/>
            <a:ext cx="5579310" cy="1128821"/>
          </a:xfrm>
          <a:prstGeom prst="rect">
            <a:avLst/>
          </a:prstGeom>
          <a:noFill/>
          <a:ln>
            <a:noFill/>
          </a:ln>
        </p:spPr>
        <p:txBody>
          <a:bodyPr anchorCtr="0" anchor="ctr" bIns="45700" lIns="0" spcFirstLastPara="1" rIns="0" wrap="square" tIns="45700">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4" name="Google Shape;474;p85"/>
          <p:cNvSpPr txBox="1"/>
          <p:nvPr>
            <p:ph idx="2" type="body"/>
          </p:nvPr>
        </p:nvSpPr>
        <p:spPr>
          <a:xfrm>
            <a:off x="418644" y="2734160"/>
            <a:ext cx="5579310" cy="1128821"/>
          </a:xfrm>
          <a:prstGeom prst="rect">
            <a:avLst/>
          </a:prstGeom>
          <a:noFill/>
          <a:ln>
            <a:noFill/>
          </a:ln>
        </p:spPr>
        <p:txBody>
          <a:bodyPr anchorCtr="0" anchor="ctr" bIns="45700" lIns="0" spcFirstLastPara="1" rIns="0" wrap="square" tIns="45700">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5" name="Google Shape;475;p85"/>
          <p:cNvSpPr txBox="1"/>
          <p:nvPr>
            <p:ph idx="3" type="body"/>
          </p:nvPr>
        </p:nvSpPr>
        <p:spPr>
          <a:xfrm>
            <a:off x="418644" y="4011423"/>
            <a:ext cx="5579310" cy="1128821"/>
          </a:xfrm>
          <a:prstGeom prst="rect">
            <a:avLst/>
          </a:prstGeom>
          <a:noFill/>
          <a:ln>
            <a:noFill/>
          </a:ln>
        </p:spPr>
        <p:txBody>
          <a:bodyPr anchorCtr="0" anchor="ctr" bIns="45700" lIns="0" spcFirstLastPara="1" rIns="0" wrap="square" tIns="45700">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6" name="Google Shape;476;p85"/>
          <p:cNvSpPr txBox="1"/>
          <p:nvPr>
            <p:ph idx="4" type="body"/>
          </p:nvPr>
        </p:nvSpPr>
        <p:spPr>
          <a:xfrm>
            <a:off x="418644" y="5288687"/>
            <a:ext cx="5579310" cy="1128821"/>
          </a:xfrm>
          <a:prstGeom prst="rect">
            <a:avLst/>
          </a:prstGeom>
          <a:noFill/>
          <a:ln>
            <a:noFill/>
          </a:ln>
        </p:spPr>
        <p:txBody>
          <a:bodyPr anchorCtr="0" anchor="ctr" bIns="45700" lIns="0" spcFirstLastPara="1" rIns="0" wrap="square" tIns="45700">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7" name="Google Shape;477;p85"/>
          <p:cNvSpPr/>
          <p:nvPr/>
        </p:nvSpPr>
        <p:spPr>
          <a:xfrm>
            <a:off x="6229842" y="1456896"/>
            <a:ext cx="5543514" cy="496061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78" name="Google Shape;478;p85"/>
          <p:cNvSpPr/>
          <p:nvPr>
            <p:ph idx="5" type="pic"/>
          </p:nvPr>
        </p:nvSpPr>
        <p:spPr>
          <a:xfrm>
            <a:off x="6349678" y="1564130"/>
            <a:ext cx="5303845" cy="4746143"/>
          </a:xfrm>
          <a:prstGeom prst="rect">
            <a:avLst/>
          </a:prstGeom>
          <a:noFill/>
          <a:ln>
            <a:noFill/>
          </a:ln>
        </p:spPr>
      </p:sp>
      <p:cxnSp>
        <p:nvCxnSpPr>
          <p:cNvPr id="479" name="Google Shape;479;p85"/>
          <p:cNvCxnSpPr/>
          <p:nvPr/>
        </p:nvCxnSpPr>
        <p:spPr>
          <a:xfrm>
            <a:off x="418644" y="2660048"/>
            <a:ext cx="5501496" cy="0"/>
          </a:xfrm>
          <a:prstGeom prst="straightConnector1">
            <a:avLst/>
          </a:prstGeom>
          <a:noFill/>
          <a:ln cap="flat" cmpd="sng" w="19050">
            <a:solidFill>
              <a:srgbClr val="A5A5A5"/>
            </a:solidFill>
            <a:prstDash val="dash"/>
            <a:round/>
            <a:headEnd len="sm" w="sm" type="none"/>
            <a:tailEnd len="sm" w="sm" type="none"/>
          </a:ln>
        </p:spPr>
      </p:cxnSp>
      <p:cxnSp>
        <p:nvCxnSpPr>
          <p:cNvPr id="480" name="Google Shape;480;p85"/>
          <p:cNvCxnSpPr/>
          <p:nvPr/>
        </p:nvCxnSpPr>
        <p:spPr>
          <a:xfrm>
            <a:off x="418644" y="3937131"/>
            <a:ext cx="5501496" cy="0"/>
          </a:xfrm>
          <a:prstGeom prst="straightConnector1">
            <a:avLst/>
          </a:prstGeom>
          <a:noFill/>
          <a:ln cap="flat" cmpd="sng" w="19050">
            <a:solidFill>
              <a:srgbClr val="A5A5A5"/>
            </a:solidFill>
            <a:prstDash val="dash"/>
            <a:round/>
            <a:headEnd len="sm" w="sm" type="none"/>
            <a:tailEnd len="sm" w="sm" type="none"/>
          </a:ln>
        </p:spPr>
      </p:cxnSp>
      <p:cxnSp>
        <p:nvCxnSpPr>
          <p:cNvPr id="481" name="Google Shape;481;p85"/>
          <p:cNvCxnSpPr/>
          <p:nvPr/>
        </p:nvCxnSpPr>
        <p:spPr>
          <a:xfrm>
            <a:off x="418644" y="5214214"/>
            <a:ext cx="5501496" cy="0"/>
          </a:xfrm>
          <a:prstGeom prst="straightConnector1">
            <a:avLst/>
          </a:prstGeom>
          <a:noFill/>
          <a:ln cap="flat" cmpd="sng" w="19050">
            <a:solidFill>
              <a:srgbClr val="A5A5A5"/>
            </a:solidFill>
            <a:prstDash val="dash"/>
            <a:round/>
            <a:headEnd len="sm" w="sm" type="none"/>
            <a:tailEnd len="sm" w="sm" type="none"/>
          </a:ln>
        </p:spPr>
      </p:cxnSp>
      <p:sp>
        <p:nvSpPr>
          <p:cNvPr id="482" name="Google Shape;482;p85"/>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with gray filled text box">
  <p:cSld name="Photo layout with gray filled text box">
    <p:spTree>
      <p:nvGrpSpPr>
        <p:cNvPr id="483" name="Shape 483"/>
        <p:cNvGrpSpPr/>
        <p:nvPr/>
      </p:nvGrpSpPr>
      <p:grpSpPr>
        <a:xfrm>
          <a:off x="0" y="0"/>
          <a:ext cx="0" cy="0"/>
          <a:chOff x="0" y="0"/>
          <a:chExt cx="0" cy="0"/>
        </a:xfrm>
      </p:grpSpPr>
      <p:sp>
        <p:nvSpPr>
          <p:cNvPr id="484" name="Google Shape;484;p86"/>
          <p:cNvSpPr txBox="1"/>
          <p:nvPr>
            <p:ph type="title"/>
          </p:nvPr>
        </p:nvSpPr>
        <p:spPr>
          <a:xfrm>
            <a:off x="418643" y="440494"/>
            <a:ext cx="11354714"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chemeClr val="dk1"/>
              </a:buClr>
              <a:buSzPts val="32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5" name="Google Shape;485;p86"/>
          <p:cNvSpPr txBox="1"/>
          <p:nvPr>
            <p:ph idx="1" type="body"/>
          </p:nvPr>
        </p:nvSpPr>
        <p:spPr>
          <a:xfrm>
            <a:off x="418644" y="1456897"/>
            <a:ext cx="5579310" cy="1128821"/>
          </a:xfrm>
          <a:prstGeom prst="rect">
            <a:avLst/>
          </a:prstGeom>
          <a:solidFill>
            <a:srgbClr val="F2F2F2"/>
          </a:solidFill>
          <a:ln>
            <a:noFill/>
          </a:ln>
        </p:spPr>
        <p:txBody>
          <a:bodyPr anchorCtr="0" anchor="ctr" bIns="91425" lIns="137150" spcFirstLastPara="1" rIns="137150" wrap="square" tIns="91425">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6" name="Google Shape;486;p86"/>
          <p:cNvSpPr txBox="1"/>
          <p:nvPr>
            <p:ph idx="2" type="body"/>
          </p:nvPr>
        </p:nvSpPr>
        <p:spPr>
          <a:xfrm>
            <a:off x="418644" y="2734160"/>
            <a:ext cx="5579310" cy="1128821"/>
          </a:xfrm>
          <a:prstGeom prst="rect">
            <a:avLst/>
          </a:prstGeom>
          <a:solidFill>
            <a:srgbClr val="F2F2F2"/>
          </a:solidFill>
          <a:ln>
            <a:noFill/>
          </a:ln>
        </p:spPr>
        <p:txBody>
          <a:bodyPr anchorCtr="0" anchor="ctr" bIns="91425" lIns="137150" spcFirstLastPara="1" rIns="137150" wrap="square" tIns="91425">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7" name="Google Shape;487;p86"/>
          <p:cNvSpPr txBox="1"/>
          <p:nvPr>
            <p:ph idx="3" type="body"/>
          </p:nvPr>
        </p:nvSpPr>
        <p:spPr>
          <a:xfrm>
            <a:off x="418644" y="4011423"/>
            <a:ext cx="5579310" cy="1128821"/>
          </a:xfrm>
          <a:prstGeom prst="rect">
            <a:avLst/>
          </a:prstGeom>
          <a:solidFill>
            <a:srgbClr val="F2F2F2"/>
          </a:solidFill>
          <a:ln>
            <a:noFill/>
          </a:ln>
        </p:spPr>
        <p:txBody>
          <a:bodyPr anchorCtr="0" anchor="ctr" bIns="91425" lIns="137150" spcFirstLastPara="1" rIns="137150" wrap="square" tIns="91425">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8" name="Google Shape;488;p86"/>
          <p:cNvSpPr txBox="1"/>
          <p:nvPr>
            <p:ph idx="4" type="body"/>
          </p:nvPr>
        </p:nvSpPr>
        <p:spPr>
          <a:xfrm>
            <a:off x="418644" y="5288687"/>
            <a:ext cx="5579310" cy="1128821"/>
          </a:xfrm>
          <a:prstGeom prst="rect">
            <a:avLst/>
          </a:prstGeom>
          <a:solidFill>
            <a:srgbClr val="F2F2F2"/>
          </a:solidFill>
          <a:ln>
            <a:noFill/>
          </a:ln>
        </p:spPr>
        <p:txBody>
          <a:bodyPr anchorCtr="0" anchor="ctr" bIns="91425" lIns="137150" spcFirstLastPara="1" rIns="137150" wrap="square" tIns="91425">
            <a:noAutofit/>
          </a:bodyPr>
          <a:lstStyle>
            <a:lvl1pPr indent="-228600" lvl="0" marL="457200" algn="l">
              <a:lnSpc>
                <a:spcPct val="100000"/>
              </a:lnSpc>
              <a:spcBef>
                <a:spcPts val="0"/>
              </a:spcBef>
              <a:spcAft>
                <a:spcPts val="0"/>
              </a:spcAft>
              <a:buClr>
                <a:schemeClr val="dk1"/>
              </a:buClr>
              <a:buSzPts val="1440"/>
              <a:buFont typeface="Arial"/>
              <a:buNone/>
              <a:defRPr b="0" i="0" sz="1600">
                <a:solidFill>
                  <a:schemeClr val="dk1"/>
                </a:solidFill>
                <a:latin typeface="Quattrocento Sans"/>
                <a:ea typeface="Quattrocento Sans"/>
                <a:cs typeface="Quattrocento Sans"/>
                <a:sym typeface="Quattrocento Sans"/>
              </a:defRPr>
            </a:lvl1pPr>
            <a:lvl2pPr indent="-228600" lvl="1" marL="914400" algn="l">
              <a:lnSpc>
                <a:spcPct val="128644"/>
              </a:lnSpc>
              <a:spcBef>
                <a:spcPts val="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9" name="Google Shape;489;p86"/>
          <p:cNvSpPr/>
          <p:nvPr/>
        </p:nvSpPr>
        <p:spPr>
          <a:xfrm>
            <a:off x="6229842" y="1456896"/>
            <a:ext cx="5543514" cy="4960611"/>
          </a:xfrm>
          <a:prstGeom prst="rect">
            <a:avLst/>
          </a:prstGeom>
          <a:noFill/>
          <a:ln cap="flat" cmpd="sng" w="19050">
            <a:solidFill>
              <a:schemeClr val="dk2"/>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90" name="Google Shape;490;p86"/>
          <p:cNvSpPr/>
          <p:nvPr>
            <p:ph idx="5" type="pic"/>
          </p:nvPr>
        </p:nvSpPr>
        <p:spPr>
          <a:xfrm>
            <a:off x="6349678" y="1564130"/>
            <a:ext cx="5303845" cy="4746143"/>
          </a:xfrm>
          <a:prstGeom prst="rect">
            <a:avLst/>
          </a:prstGeom>
          <a:noFill/>
          <a:ln>
            <a:noFill/>
          </a:ln>
        </p:spPr>
      </p:sp>
      <p:sp>
        <p:nvSpPr>
          <p:cNvPr id="491" name="Google Shape;491;p86"/>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with text">
  <p:cSld name="Demo slide with text">
    <p:spTree>
      <p:nvGrpSpPr>
        <p:cNvPr id="492" name="Shape 492"/>
        <p:cNvGrpSpPr/>
        <p:nvPr/>
      </p:nvGrpSpPr>
      <p:grpSpPr>
        <a:xfrm>
          <a:off x="0" y="0"/>
          <a:ext cx="0" cy="0"/>
          <a:chOff x="0" y="0"/>
          <a:chExt cx="0" cy="0"/>
        </a:xfrm>
      </p:grpSpPr>
      <p:sp>
        <p:nvSpPr>
          <p:cNvPr id="493" name="Google Shape;493;p87"/>
          <p:cNvSpPr txBox="1"/>
          <p:nvPr>
            <p:ph type="title"/>
          </p:nvPr>
        </p:nvSpPr>
        <p:spPr>
          <a:xfrm>
            <a:off x="418643" y="440494"/>
            <a:ext cx="11341268" cy="728448"/>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4" name="Google Shape;494;p87"/>
          <p:cNvSpPr txBox="1"/>
          <p:nvPr>
            <p:ph idx="1" type="body"/>
          </p:nvPr>
        </p:nvSpPr>
        <p:spPr>
          <a:xfrm>
            <a:off x="418644" y="1456898"/>
            <a:ext cx="5408119" cy="615553"/>
          </a:xfrm>
          <a:prstGeom prst="rect">
            <a:avLst/>
          </a:prstGeom>
          <a:noFill/>
          <a:ln>
            <a:noFill/>
          </a:ln>
        </p:spPr>
        <p:txBody>
          <a:bodyPr anchorCtr="0" anchor="t" bIns="0" lIns="0" spcFirstLastPara="1" rIns="0" wrap="square" tIns="0">
            <a:spAutoFit/>
          </a:bodyPr>
          <a:lstStyle>
            <a:lvl1pPr indent="-228600" lvl="0" marL="457200" algn="l">
              <a:lnSpc>
                <a:spcPct val="98041"/>
              </a:lnSpc>
              <a:spcBef>
                <a:spcPts val="0"/>
              </a:spcBef>
              <a:spcAft>
                <a:spcPts val="0"/>
              </a:spcAft>
              <a:buClr>
                <a:schemeClr val="dk1"/>
              </a:buClr>
              <a:buSzPts val="2160"/>
              <a:buNone/>
              <a:defRPr b="0" i="0" sz="2400">
                <a:solidFill>
                  <a:schemeClr val="dk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5" name="Google Shape;495;p87"/>
          <p:cNvSpPr txBox="1"/>
          <p:nvPr>
            <p:ph idx="2" type="body"/>
          </p:nvPr>
        </p:nvSpPr>
        <p:spPr>
          <a:xfrm>
            <a:off x="418643" y="2158886"/>
            <a:ext cx="5408118" cy="2339102"/>
          </a:xfrm>
          <a:prstGeom prst="rect">
            <a:avLst/>
          </a:prstGeom>
          <a:noFill/>
          <a:ln>
            <a:noFill/>
          </a:ln>
        </p:spPr>
        <p:txBody>
          <a:bodyPr anchorCtr="0" anchor="t" bIns="45700" lIns="0" spcFirstLastPara="1" rIns="0" wrap="square" tIns="45700">
            <a:spAutoFit/>
          </a:bodyPr>
          <a:lstStyle>
            <a:lvl1pPr indent="-228600" lvl="0" marL="457200" algn="l">
              <a:lnSpc>
                <a:spcPct val="100000"/>
              </a:lnSpc>
              <a:spcBef>
                <a:spcPts val="0"/>
              </a:spcBef>
              <a:spcAft>
                <a:spcPts val="0"/>
              </a:spcAft>
              <a:buClr>
                <a:schemeClr val="dk1"/>
              </a:buClr>
              <a:buSzPts val="1260"/>
              <a:buFont typeface="Arial"/>
              <a:buNone/>
              <a:defRPr b="0" i="0" sz="1400">
                <a:solidFill>
                  <a:schemeClr val="dk1"/>
                </a:solidFill>
                <a:latin typeface="Quattrocento Sans"/>
                <a:ea typeface="Quattrocento Sans"/>
                <a:cs typeface="Quattrocento Sans"/>
                <a:sym typeface="Quattrocento Sans"/>
              </a:defRPr>
            </a:lvl1pPr>
            <a:lvl2pPr indent="-228600" lvl="1" marL="914400" algn="l">
              <a:lnSpc>
                <a:spcPct val="128644"/>
              </a:lnSpc>
              <a:spcBef>
                <a:spcPts val="1200"/>
              </a:spcBef>
              <a:spcAft>
                <a:spcPts val="0"/>
              </a:spcAft>
              <a:buClr>
                <a:schemeClr val="dk1"/>
              </a:buClr>
              <a:buSzPts val="1235"/>
              <a:buFont typeface="Quattrocento Sans"/>
              <a:buNone/>
              <a:defRPr sz="1372">
                <a:solidFill>
                  <a:schemeClr val="dk1"/>
                </a:solidFill>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Tablet image" id="496" name="Google Shape;496;p87"/>
          <p:cNvPicPr preferRelativeResize="0"/>
          <p:nvPr/>
        </p:nvPicPr>
        <p:blipFill rotWithShape="1">
          <a:blip r:embed="rId2">
            <a:alphaModFix/>
          </a:blip>
          <a:srcRect b="2609" l="0" r="0" t="0"/>
          <a:stretch/>
        </p:blipFill>
        <p:spPr>
          <a:xfrm>
            <a:off x="4444774" y="586254"/>
            <a:ext cx="7747227" cy="6271747"/>
          </a:xfrm>
          <a:prstGeom prst="rect">
            <a:avLst/>
          </a:prstGeom>
          <a:noFill/>
          <a:ln>
            <a:noFill/>
          </a:ln>
        </p:spPr>
      </p:pic>
      <p:sp>
        <p:nvSpPr>
          <p:cNvPr id="497" name="Google Shape;497;p87"/>
          <p:cNvSpPr/>
          <p:nvPr>
            <p:ph idx="3" type="pic"/>
          </p:nvPr>
        </p:nvSpPr>
        <p:spPr>
          <a:xfrm>
            <a:off x="6357959" y="1699714"/>
            <a:ext cx="5834041" cy="4319326"/>
          </a:xfrm>
          <a:prstGeom prst="rect">
            <a:avLst/>
          </a:prstGeom>
          <a:noFill/>
          <a:ln>
            <a:noFill/>
          </a:ln>
        </p:spPr>
      </p:sp>
      <p:sp>
        <p:nvSpPr>
          <p:cNvPr id="498" name="Google Shape;498;p87"/>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spTree>
      <p:nvGrpSpPr>
        <p:cNvPr id="499" name="Shape 499"/>
        <p:cNvGrpSpPr/>
        <p:nvPr/>
      </p:nvGrpSpPr>
      <p:grpSpPr>
        <a:xfrm>
          <a:off x="0" y="0"/>
          <a:ext cx="0" cy="0"/>
          <a:chOff x="0" y="0"/>
          <a:chExt cx="0" cy="0"/>
        </a:xfrm>
      </p:grpSpPr>
      <p:sp>
        <p:nvSpPr>
          <p:cNvPr id="500" name="Google Shape;500;p88"/>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Tablet image" id="501" name="Google Shape;501;p88"/>
          <p:cNvPicPr preferRelativeResize="0"/>
          <p:nvPr/>
        </p:nvPicPr>
        <p:blipFill rotWithShape="1">
          <a:blip r:embed="rId2">
            <a:alphaModFix/>
          </a:blip>
          <a:srcRect b="1563" l="0" r="0" t="0"/>
          <a:stretch/>
        </p:blipFill>
        <p:spPr>
          <a:xfrm>
            <a:off x="334447" y="586564"/>
            <a:ext cx="10869930" cy="6271436"/>
          </a:xfrm>
          <a:prstGeom prst="rect">
            <a:avLst/>
          </a:prstGeom>
          <a:noFill/>
          <a:ln>
            <a:noFill/>
          </a:ln>
        </p:spPr>
      </p:pic>
      <p:sp>
        <p:nvSpPr>
          <p:cNvPr id="502" name="Google Shape;502;p88"/>
          <p:cNvSpPr/>
          <p:nvPr>
            <p:ph idx="2" type="pic"/>
          </p:nvPr>
        </p:nvSpPr>
        <p:spPr>
          <a:xfrm>
            <a:off x="2265962" y="1702827"/>
            <a:ext cx="7660076" cy="4311543"/>
          </a:xfrm>
          <a:prstGeom prst="rect">
            <a:avLst/>
          </a:prstGeom>
          <a:noFill/>
          <a:ln>
            <a:noFill/>
          </a:ln>
        </p:spPr>
      </p:sp>
      <p:sp>
        <p:nvSpPr>
          <p:cNvPr id="503" name="Google Shape;503;p88"/>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000000"/>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504" name="Shape 504"/>
        <p:cNvGrpSpPr/>
        <p:nvPr/>
      </p:nvGrpSpPr>
      <p:grpSpPr>
        <a:xfrm>
          <a:off x="0" y="0"/>
          <a:ext cx="0" cy="0"/>
          <a:chOff x="0" y="0"/>
          <a:chExt cx="0" cy="0"/>
        </a:xfrm>
      </p:grpSpPr>
      <p:sp>
        <p:nvSpPr>
          <p:cNvPr id="505" name="Google Shape;505;p89"/>
          <p:cNvSpPr/>
          <p:nvPr>
            <p:ph idx="2" type="chart"/>
          </p:nvPr>
        </p:nvSpPr>
        <p:spPr>
          <a:xfrm>
            <a:off x="455996" y="1950780"/>
            <a:ext cx="3618377" cy="353484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rgbClr val="000000"/>
              </a:buClr>
              <a:buSzPts val="2118"/>
              <a:buFont typeface="Noto Sans Symbols"/>
              <a:buNone/>
              <a:defRPr b="0" i="0" sz="2353"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392"/>
              </a:spcBef>
              <a:spcAft>
                <a:spcPts val="0"/>
              </a:spcAft>
              <a:buClr>
                <a:schemeClr val="dk1"/>
              </a:buClr>
              <a:buSzPts val="1800"/>
              <a:buFont typeface="Quattrocento Sans"/>
              <a:buNone/>
              <a:defRPr b="0" i="0" sz="20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588"/>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588"/>
              </a:spcBef>
              <a:spcAft>
                <a:spcPts val="0"/>
              </a:spcAft>
              <a:buClr>
                <a:schemeClr val="dk1"/>
              </a:buClr>
              <a:buSzPts val="1961"/>
              <a:buFont typeface="Arial"/>
              <a:buNone/>
              <a:defRPr b="0" i="0" sz="196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392"/>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588"/>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506" name="Google Shape;506;p89"/>
          <p:cNvSpPr txBox="1"/>
          <p:nvPr>
            <p:ph idx="1" type="body"/>
          </p:nvPr>
        </p:nvSpPr>
        <p:spPr>
          <a:xfrm>
            <a:off x="455991" y="5670381"/>
            <a:ext cx="3629278" cy="276999"/>
          </a:xfrm>
          <a:prstGeom prst="rect">
            <a:avLst/>
          </a:prstGeom>
          <a:noFill/>
          <a:ln>
            <a:noFill/>
          </a:ln>
        </p:spPr>
        <p:txBody>
          <a:bodyPr anchorCtr="0" anchor="t" bIns="91425" lIns="0" spcFirstLastPara="1" rIns="146300" wrap="square" tIns="0">
            <a:spAutoFit/>
          </a:bodyPr>
          <a:lstStyle>
            <a:lvl1pPr indent="-228600" lvl="0" marL="457200" algn="l">
              <a:lnSpc>
                <a:spcPct val="100000"/>
              </a:lnSpc>
              <a:spcBef>
                <a:spcPts val="0"/>
              </a:spcBef>
              <a:spcAft>
                <a:spcPts val="0"/>
              </a:spcAft>
              <a:buClr>
                <a:srgbClr val="000000"/>
              </a:buClr>
              <a:buSzPts val="1080"/>
              <a:buNone/>
              <a:defRPr b="1" sz="12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7" name="Google Shape;507;p89"/>
          <p:cNvSpPr txBox="1"/>
          <p:nvPr>
            <p:ph idx="3" type="body"/>
          </p:nvPr>
        </p:nvSpPr>
        <p:spPr>
          <a:xfrm>
            <a:off x="455992" y="5947380"/>
            <a:ext cx="3618381"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882"/>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8" name="Google Shape;508;p89"/>
          <p:cNvSpPr/>
          <p:nvPr>
            <p:ph idx="4" type="chart"/>
          </p:nvPr>
        </p:nvSpPr>
        <p:spPr>
          <a:xfrm>
            <a:off x="4303152" y="1950780"/>
            <a:ext cx="3607487" cy="353484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rgbClr val="000000"/>
              </a:buClr>
              <a:buSzPts val="2118"/>
              <a:buFont typeface="Noto Sans Symbols"/>
              <a:buNone/>
              <a:defRPr b="0" i="0" sz="2353"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392"/>
              </a:spcBef>
              <a:spcAft>
                <a:spcPts val="0"/>
              </a:spcAft>
              <a:buClr>
                <a:schemeClr val="dk1"/>
              </a:buClr>
              <a:buSzPts val="1800"/>
              <a:buFont typeface="Quattrocento Sans"/>
              <a:buNone/>
              <a:defRPr b="0" i="0" sz="20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588"/>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588"/>
              </a:spcBef>
              <a:spcAft>
                <a:spcPts val="0"/>
              </a:spcAft>
              <a:buClr>
                <a:schemeClr val="dk1"/>
              </a:buClr>
              <a:buSzPts val="1961"/>
              <a:buFont typeface="Arial"/>
              <a:buNone/>
              <a:defRPr b="0" i="0" sz="196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392"/>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588"/>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509" name="Google Shape;509;p89"/>
          <p:cNvSpPr txBox="1"/>
          <p:nvPr>
            <p:ph idx="5" type="body"/>
          </p:nvPr>
        </p:nvSpPr>
        <p:spPr>
          <a:xfrm>
            <a:off x="4314044" y="5670381"/>
            <a:ext cx="3629278" cy="276999"/>
          </a:xfrm>
          <a:prstGeom prst="rect">
            <a:avLst/>
          </a:prstGeom>
          <a:noFill/>
          <a:ln>
            <a:noFill/>
          </a:ln>
        </p:spPr>
        <p:txBody>
          <a:bodyPr anchorCtr="0" anchor="t" bIns="91425" lIns="0" spcFirstLastPara="1" rIns="146300" wrap="square" tIns="0">
            <a:spAutoFit/>
          </a:bodyPr>
          <a:lstStyle>
            <a:lvl1pPr indent="-228600" lvl="0" marL="457200" algn="l">
              <a:lnSpc>
                <a:spcPct val="100000"/>
              </a:lnSpc>
              <a:spcBef>
                <a:spcPts val="0"/>
              </a:spcBef>
              <a:spcAft>
                <a:spcPts val="0"/>
              </a:spcAft>
              <a:buClr>
                <a:srgbClr val="000000"/>
              </a:buClr>
              <a:buSzPts val="1080"/>
              <a:buNone/>
              <a:defRPr b="1" sz="12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0" name="Google Shape;510;p89"/>
          <p:cNvSpPr txBox="1"/>
          <p:nvPr>
            <p:ph idx="6" type="body"/>
          </p:nvPr>
        </p:nvSpPr>
        <p:spPr>
          <a:xfrm>
            <a:off x="4303152" y="5947380"/>
            <a:ext cx="3607487"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000000"/>
              </a:buClr>
              <a:buSzPts val="900"/>
              <a:buNone/>
              <a:defRPr b="0" i="0" sz="10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1" name="Google Shape;511;p89"/>
          <p:cNvSpPr/>
          <p:nvPr>
            <p:ph idx="7" type="chart"/>
          </p:nvPr>
        </p:nvSpPr>
        <p:spPr>
          <a:xfrm>
            <a:off x="8139412" y="1950780"/>
            <a:ext cx="3623051" cy="353484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rgbClr val="000000"/>
              </a:buClr>
              <a:buSzPts val="2118"/>
              <a:buFont typeface="Noto Sans Symbols"/>
              <a:buNone/>
              <a:defRPr b="0" i="0" sz="2353"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392"/>
              </a:spcBef>
              <a:spcAft>
                <a:spcPts val="0"/>
              </a:spcAft>
              <a:buClr>
                <a:schemeClr val="dk1"/>
              </a:buClr>
              <a:buSzPts val="1800"/>
              <a:buFont typeface="Quattrocento Sans"/>
              <a:buNone/>
              <a:defRPr b="0" i="0" sz="20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588"/>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588"/>
              </a:spcBef>
              <a:spcAft>
                <a:spcPts val="0"/>
              </a:spcAft>
              <a:buClr>
                <a:schemeClr val="dk1"/>
              </a:buClr>
              <a:buSzPts val="1961"/>
              <a:buFont typeface="Arial"/>
              <a:buNone/>
              <a:defRPr b="0" i="0" sz="196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392"/>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588"/>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512" name="Google Shape;512;p89"/>
          <p:cNvSpPr txBox="1"/>
          <p:nvPr>
            <p:ph idx="8" type="body"/>
          </p:nvPr>
        </p:nvSpPr>
        <p:spPr>
          <a:xfrm>
            <a:off x="8139413" y="5947380"/>
            <a:ext cx="3607487"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000000"/>
              </a:buClr>
              <a:buSzPts val="900"/>
              <a:buNone/>
              <a:defRPr b="0" i="0" sz="10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3" name="Google Shape;513;p89"/>
          <p:cNvSpPr txBox="1"/>
          <p:nvPr>
            <p:ph idx="9" type="body"/>
          </p:nvPr>
        </p:nvSpPr>
        <p:spPr>
          <a:xfrm>
            <a:off x="8139413" y="5670381"/>
            <a:ext cx="3629278" cy="276999"/>
          </a:xfrm>
          <a:prstGeom prst="rect">
            <a:avLst/>
          </a:prstGeom>
          <a:noFill/>
          <a:ln>
            <a:noFill/>
          </a:ln>
        </p:spPr>
        <p:txBody>
          <a:bodyPr anchorCtr="0" anchor="t" bIns="91425" lIns="0" spcFirstLastPara="1" rIns="146300" wrap="square" tIns="0">
            <a:spAutoFit/>
          </a:bodyPr>
          <a:lstStyle>
            <a:lvl1pPr indent="-228600" lvl="0" marL="457200" algn="l">
              <a:lnSpc>
                <a:spcPct val="100000"/>
              </a:lnSpc>
              <a:spcBef>
                <a:spcPts val="0"/>
              </a:spcBef>
              <a:spcAft>
                <a:spcPts val="0"/>
              </a:spcAft>
              <a:buClr>
                <a:srgbClr val="000000"/>
              </a:buClr>
              <a:buSzPts val="1080"/>
              <a:buNone/>
              <a:defRPr b="1" sz="12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4" name="Google Shape;514;p89"/>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515" name="Shape 515"/>
        <p:cNvGrpSpPr/>
        <p:nvPr/>
      </p:nvGrpSpPr>
      <p:grpSpPr>
        <a:xfrm>
          <a:off x="0" y="0"/>
          <a:ext cx="0" cy="0"/>
          <a:chOff x="0" y="0"/>
          <a:chExt cx="0" cy="0"/>
        </a:xfrm>
      </p:grpSpPr>
      <p:sp>
        <p:nvSpPr>
          <p:cNvPr id="516" name="Google Shape;516;p90"/>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7" name="Google Shape;517;p90"/>
          <p:cNvSpPr/>
          <p:nvPr>
            <p:ph idx="2" type="tbl"/>
          </p:nvPr>
        </p:nvSpPr>
        <p:spPr>
          <a:xfrm>
            <a:off x="418644" y="1457324"/>
            <a:ext cx="11343820" cy="4960181"/>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765"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option 4">
  <p:cSld name="1_Text option 4">
    <p:spTree>
      <p:nvGrpSpPr>
        <p:cNvPr id="518" name="Shape 518"/>
        <p:cNvGrpSpPr/>
        <p:nvPr/>
      </p:nvGrpSpPr>
      <p:grpSpPr>
        <a:xfrm>
          <a:off x="0" y="0"/>
          <a:ext cx="0" cy="0"/>
          <a:chOff x="0" y="0"/>
          <a:chExt cx="0" cy="0"/>
        </a:xfrm>
      </p:grpSpPr>
      <p:sp>
        <p:nvSpPr>
          <p:cNvPr id="519" name="Google Shape;519;p91"/>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91"/>
          <p:cNvSpPr txBox="1"/>
          <p:nvPr>
            <p:ph idx="1" type="body"/>
          </p:nvPr>
        </p:nvSpPr>
        <p:spPr>
          <a:xfrm>
            <a:off x="431095" y="2740880"/>
            <a:ext cx="2603367" cy="29885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200"/>
              </a:spcBef>
              <a:spcAft>
                <a:spcPts val="0"/>
              </a:spcAft>
              <a:buClr>
                <a:schemeClr val="dk1"/>
              </a:buClr>
              <a:buSzPts val="1260"/>
              <a:buNone/>
              <a:defRPr b="1" sz="1400">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sz="1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600"/>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1" name="Google Shape;521;p91"/>
          <p:cNvSpPr txBox="1"/>
          <p:nvPr>
            <p:ph idx="2" type="body"/>
          </p:nvPr>
        </p:nvSpPr>
        <p:spPr>
          <a:xfrm>
            <a:off x="3344578" y="2739464"/>
            <a:ext cx="2603367" cy="298850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200"/>
              </a:spcBef>
              <a:spcAft>
                <a:spcPts val="0"/>
              </a:spcAft>
              <a:buClr>
                <a:schemeClr val="dk1"/>
              </a:buClr>
              <a:buSzPts val="1260"/>
              <a:buNone/>
              <a:defRPr b="1" sz="1400">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sz="1400">
                <a:solidFill>
                  <a:schemeClr val="dk1"/>
                </a:solidFill>
              </a:defRPr>
            </a:lvl2pPr>
            <a:lvl3pPr indent="-228600" lvl="2" marL="1371600" algn="l">
              <a:lnSpc>
                <a:spcPct val="100000"/>
              </a:lnSpc>
              <a:spcBef>
                <a:spcPts val="600"/>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2" name="Google Shape;522;p91"/>
          <p:cNvSpPr txBox="1"/>
          <p:nvPr>
            <p:ph idx="3" type="body"/>
          </p:nvPr>
        </p:nvSpPr>
        <p:spPr>
          <a:xfrm>
            <a:off x="6258062" y="2739464"/>
            <a:ext cx="2603367" cy="2988507"/>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200"/>
              </a:spcBef>
              <a:spcAft>
                <a:spcPts val="0"/>
              </a:spcAft>
              <a:buClr>
                <a:schemeClr val="dk1"/>
              </a:buClr>
              <a:buSzPts val="1260"/>
              <a:buFont typeface="Noto Sans Symbols"/>
              <a:buNone/>
              <a:defRPr b="1" sz="1400">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sz="1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600"/>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3" name="Google Shape;523;p91"/>
          <p:cNvSpPr txBox="1"/>
          <p:nvPr>
            <p:ph idx="4" type="body"/>
          </p:nvPr>
        </p:nvSpPr>
        <p:spPr>
          <a:xfrm>
            <a:off x="9171546" y="2739464"/>
            <a:ext cx="2603367" cy="2988507"/>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200"/>
              </a:spcBef>
              <a:spcAft>
                <a:spcPts val="0"/>
              </a:spcAft>
              <a:buClr>
                <a:schemeClr val="dk1"/>
              </a:buClr>
              <a:buSzPts val="1260"/>
              <a:buFont typeface="Noto Sans Symbols"/>
              <a:buNone/>
              <a:defRPr b="1" sz="1400">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260"/>
              <a:buFont typeface="Arial"/>
              <a:buNone/>
              <a:defRPr sz="1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600"/>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24" name="Google Shape;524;p91"/>
          <p:cNvCxnSpPr/>
          <p:nvPr/>
        </p:nvCxnSpPr>
        <p:spPr>
          <a:xfrm>
            <a:off x="3189521" y="2798024"/>
            <a:ext cx="0" cy="1792850"/>
          </a:xfrm>
          <a:prstGeom prst="straightConnector1">
            <a:avLst/>
          </a:prstGeom>
          <a:noFill/>
          <a:ln cap="flat" cmpd="sng" w="19050">
            <a:solidFill>
              <a:srgbClr val="A5A5A5"/>
            </a:solidFill>
            <a:prstDash val="dash"/>
            <a:round/>
            <a:headEnd len="sm" w="sm" type="none"/>
            <a:tailEnd len="sm" w="sm" type="none"/>
          </a:ln>
        </p:spPr>
      </p:cxnSp>
      <p:cxnSp>
        <p:nvCxnSpPr>
          <p:cNvPr id="525" name="Google Shape;525;p91"/>
          <p:cNvCxnSpPr/>
          <p:nvPr/>
        </p:nvCxnSpPr>
        <p:spPr>
          <a:xfrm>
            <a:off x="6103006" y="2798024"/>
            <a:ext cx="0" cy="1792850"/>
          </a:xfrm>
          <a:prstGeom prst="straightConnector1">
            <a:avLst/>
          </a:prstGeom>
          <a:noFill/>
          <a:ln cap="flat" cmpd="sng" w="19050">
            <a:solidFill>
              <a:srgbClr val="A5A5A5"/>
            </a:solidFill>
            <a:prstDash val="dash"/>
            <a:round/>
            <a:headEnd len="sm" w="sm" type="none"/>
            <a:tailEnd len="sm" w="sm" type="none"/>
          </a:ln>
        </p:spPr>
      </p:cxnSp>
      <p:cxnSp>
        <p:nvCxnSpPr>
          <p:cNvPr id="526" name="Google Shape;526;p91"/>
          <p:cNvCxnSpPr/>
          <p:nvPr/>
        </p:nvCxnSpPr>
        <p:spPr>
          <a:xfrm>
            <a:off x="9016490" y="2798024"/>
            <a:ext cx="0" cy="1792850"/>
          </a:xfrm>
          <a:prstGeom prst="straightConnector1">
            <a:avLst/>
          </a:prstGeom>
          <a:noFill/>
          <a:ln cap="flat" cmpd="sng" w="19050">
            <a:solidFill>
              <a:srgbClr val="A5A5A5"/>
            </a:solidFill>
            <a:prstDash val="dash"/>
            <a:round/>
            <a:headEnd len="sm" w="sm" type="none"/>
            <a:tailEnd len="sm" w="sm" type="none"/>
          </a:ln>
        </p:spPr>
      </p:cxn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1" name="Shape 41"/>
        <p:cNvGrpSpPr/>
        <p:nvPr/>
      </p:nvGrpSpPr>
      <p:grpSpPr>
        <a:xfrm>
          <a:off x="0" y="0"/>
          <a:ext cx="0" cy="0"/>
          <a:chOff x="0" y="0"/>
          <a:chExt cx="0" cy="0"/>
        </a:xfrm>
      </p:grpSpPr>
      <p:pic>
        <p:nvPicPr>
          <p:cNvPr id="42" name="Google Shape;42;p45"/>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sp>
        <p:nvSpPr>
          <p:cNvPr id="43" name="Google Shape;43;p45"/>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44" name="Google Shape;44;p45"/>
          <p:cNvPicPr preferRelativeResize="0"/>
          <p:nvPr/>
        </p:nvPicPr>
        <p:blipFill rotWithShape="1">
          <a:blip r:embed="rId3">
            <a:alphaModFix/>
          </a:blip>
          <a:srcRect b="0" l="0" r="0" t="0"/>
          <a:stretch/>
        </p:blipFill>
        <p:spPr>
          <a:xfrm>
            <a:off x="588712" y="3159360"/>
            <a:ext cx="4537048" cy="3716132"/>
          </a:xfrm>
          <a:prstGeom prst="rect">
            <a:avLst/>
          </a:prstGeom>
          <a:noFill/>
          <a:ln>
            <a:noFill/>
          </a:ln>
        </p:spPr>
      </p:pic>
      <p:sp>
        <p:nvSpPr>
          <p:cNvPr id="45" name="Google Shape;45;p45"/>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5"/>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5"/>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
        <p:nvSpPr>
          <p:cNvPr id="48" name="Google Shape;48;p45"/>
          <p:cNvSpPr txBox="1"/>
          <p:nvPr>
            <p:ph idx="11" type="ftr"/>
          </p:nvPr>
        </p:nvSpPr>
        <p:spPr>
          <a:xfrm>
            <a:off x="7997728" y="6356350"/>
            <a:ext cx="377517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exercise layout - 1">
  <p:cSld name="Lab exercise layout - 1">
    <p:spTree>
      <p:nvGrpSpPr>
        <p:cNvPr id="527" name="Shape 527"/>
        <p:cNvGrpSpPr/>
        <p:nvPr/>
      </p:nvGrpSpPr>
      <p:grpSpPr>
        <a:xfrm>
          <a:off x="0" y="0"/>
          <a:ext cx="0" cy="0"/>
          <a:chOff x="0" y="0"/>
          <a:chExt cx="0" cy="0"/>
        </a:xfrm>
      </p:grpSpPr>
      <p:sp>
        <p:nvSpPr>
          <p:cNvPr id="528" name="Google Shape;528;p92"/>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92"/>
          <p:cNvSpPr txBox="1"/>
          <p:nvPr>
            <p:ph idx="1" type="body"/>
          </p:nvPr>
        </p:nvSpPr>
        <p:spPr>
          <a:xfrm>
            <a:off x="1568744" y="1456896"/>
            <a:ext cx="10204614" cy="896552"/>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2160"/>
              <a:buFont typeface="Arial"/>
              <a:buNone/>
              <a:defRPr b="0" sz="2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0" name="Google Shape;530;p92"/>
          <p:cNvSpPr txBox="1"/>
          <p:nvPr>
            <p:ph idx="2" type="body"/>
          </p:nvPr>
        </p:nvSpPr>
        <p:spPr>
          <a:xfrm>
            <a:off x="432090" y="2980724"/>
            <a:ext cx="11341268" cy="537176"/>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2160"/>
              <a:buFont typeface="Arial"/>
              <a:buNone/>
              <a:defRPr b="0" sz="2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1" name="Google Shape;531;p92"/>
          <p:cNvSpPr txBox="1"/>
          <p:nvPr>
            <p:ph idx="3" type="body"/>
          </p:nvPr>
        </p:nvSpPr>
        <p:spPr>
          <a:xfrm>
            <a:off x="432090" y="3517900"/>
            <a:ext cx="5435768" cy="2006600"/>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2" name="Google Shape;532;p92"/>
          <p:cNvSpPr txBox="1"/>
          <p:nvPr>
            <p:ph idx="4" type="body"/>
          </p:nvPr>
        </p:nvSpPr>
        <p:spPr>
          <a:xfrm>
            <a:off x="6337590" y="3517900"/>
            <a:ext cx="5435768" cy="2006600"/>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exercise layout - 2">
  <p:cSld name="Lab exercise layout - 2">
    <p:spTree>
      <p:nvGrpSpPr>
        <p:cNvPr id="533" name="Shape 533"/>
        <p:cNvGrpSpPr/>
        <p:nvPr/>
      </p:nvGrpSpPr>
      <p:grpSpPr>
        <a:xfrm>
          <a:off x="0" y="0"/>
          <a:ext cx="0" cy="0"/>
          <a:chOff x="0" y="0"/>
          <a:chExt cx="0" cy="0"/>
        </a:xfrm>
      </p:grpSpPr>
      <p:sp>
        <p:nvSpPr>
          <p:cNvPr id="534" name="Google Shape;534;p93"/>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5" name="Google Shape;535;p93"/>
          <p:cNvSpPr txBox="1"/>
          <p:nvPr>
            <p:ph idx="1" type="body"/>
          </p:nvPr>
        </p:nvSpPr>
        <p:spPr>
          <a:xfrm>
            <a:off x="432090" y="1456896"/>
            <a:ext cx="11341268" cy="537176"/>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2160"/>
              <a:buFont typeface="Arial"/>
              <a:buNone/>
              <a:defRPr b="0" sz="2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6" name="Google Shape;536;p93"/>
          <p:cNvSpPr txBox="1"/>
          <p:nvPr>
            <p:ph idx="2" type="body"/>
          </p:nvPr>
        </p:nvSpPr>
        <p:spPr>
          <a:xfrm>
            <a:off x="432089" y="1994072"/>
            <a:ext cx="3650357" cy="2006600"/>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7" name="Google Shape;537;p93"/>
          <p:cNvSpPr txBox="1"/>
          <p:nvPr>
            <p:ph idx="3" type="body"/>
          </p:nvPr>
        </p:nvSpPr>
        <p:spPr>
          <a:xfrm>
            <a:off x="4277544" y="1994072"/>
            <a:ext cx="3650357" cy="2006600"/>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8" name="Google Shape;538;p93"/>
          <p:cNvSpPr txBox="1"/>
          <p:nvPr>
            <p:ph idx="4" type="body"/>
          </p:nvPr>
        </p:nvSpPr>
        <p:spPr>
          <a:xfrm>
            <a:off x="8123000" y="1994072"/>
            <a:ext cx="3650357" cy="2006600"/>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exercise layout - 3">
  <p:cSld name="Lab exercise layout - 3">
    <p:spTree>
      <p:nvGrpSpPr>
        <p:cNvPr id="539" name="Shape 539"/>
        <p:cNvGrpSpPr/>
        <p:nvPr/>
      </p:nvGrpSpPr>
      <p:grpSpPr>
        <a:xfrm>
          <a:off x="0" y="0"/>
          <a:ext cx="0" cy="0"/>
          <a:chOff x="0" y="0"/>
          <a:chExt cx="0" cy="0"/>
        </a:xfrm>
      </p:grpSpPr>
      <p:sp>
        <p:nvSpPr>
          <p:cNvPr id="540" name="Google Shape;540;p94"/>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94"/>
          <p:cNvSpPr txBox="1"/>
          <p:nvPr>
            <p:ph idx="1" type="body"/>
          </p:nvPr>
        </p:nvSpPr>
        <p:spPr>
          <a:xfrm>
            <a:off x="432090" y="1456896"/>
            <a:ext cx="11341268" cy="537176"/>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2160"/>
              <a:buFont typeface="Arial"/>
              <a:buNone/>
              <a:defRPr b="0" sz="24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2" name="Google Shape;542;p94"/>
          <p:cNvSpPr txBox="1"/>
          <p:nvPr>
            <p:ph idx="2" type="body"/>
          </p:nvPr>
        </p:nvSpPr>
        <p:spPr>
          <a:xfrm>
            <a:off x="432089" y="19940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3" name="Google Shape;543;p94"/>
          <p:cNvSpPr txBox="1"/>
          <p:nvPr>
            <p:ph idx="3" type="body"/>
          </p:nvPr>
        </p:nvSpPr>
        <p:spPr>
          <a:xfrm>
            <a:off x="4277544" y="19940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4" name="Google Shape;544;p94"/>
          <p:cNvSpPr txBox="1"/>
          <p:nvPr>
            <p:ph idx="4" type="body"/>
          </p:nvPr>
        </p:nvSpPr>
        <p:spPr>
          <a:xfrm>
            <a:off x="8123000" y="19940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5" name="Google Shape;545;p94"/>
          <p:cNvSpPr txBox="1"/>
          <p:nvPr>
            <p:ph idx="5" type="body"/>
          </p:nvPr>
        </p:nvSpPr>
        <p:spPr>
          <a:xfrm>
            <a:off x="432089" y="39244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6" name="Google Shape;546;p94"/>
          <p:cNvSpPr txBox="1"/>
          <p:nvPr>
            <p:ph idx="6" type="body"/>
          </p:nvPr>
        </p:nvSpPr>
        <p:spPr>
          <a:xfrm>
            <a:off x="4277544" y="39244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7" name="Google Shape;547;p94"/>
          <p:cNvSpPr txBox="1"/>
          <p:nvPr>
            <p:ph idx="7" type="body"/>
          </p:nvPr>
        </p:nvSpPr>
        <p:spPr>
          <a:xfrm>
            <a:off x="8123000" y="3924472"/>
            <a:ext cx="3650357" cy="1752428"/>
          </a:xfrm>
          <a:prstGeom prst="rect">
            <a:avLst/>
          </a:prstGeom>
          <a:noFill/>
          <a:ln cap="flat" cmpd="sng" w="19050">
            <a:solidFill>
              <a:schemeClr val="dk2"/>
            </a:solidFill>
            <a:prstDash val="solid"/>
            <a:round/>
            <a:headEnd len="sm" w="sm" type="none"/>
            <a:tailEnd len="sm" w="sm" type="none"/>
          </a:ln>
        </p:spPr>
        <p:txBody>
          <a:bodyPr anchorCtr="0" anchor="t" bIns="91425" lIns="182875" spcFirstLastPara="1" rIns="182875" wrap="square" tIns="137150">
            <a:noAutofit/>
          </a:bodyPr>
          <a:lstStyle>
            <a:lvl1pPr indent="-228600" lvl="0" marL="457200" algn="l">
              <a:lnSpc>
                <a:spcPct val="100000"/>
              </a:lnSpc>
              <a:spcBef>
                <a:spcPts val="0"/>
              </a:spcBef>
              <a:spcAft>
                <a:spcPts val="0"/>
              </a:spcAft>
              <a:buClr>
                <a:schemeClr val="dk1"/>
              </a:buClr>
              <a:buSzPts val="1800"/>
              <a:buNone/>
              <a:defRPr sz="2000">
                <a:solidFill>
                  <a:schemeClr val="dk1"/>
                </a:solidFill>
              </a:defRPr>
            </a:lvl1pPr>
            <a:lvl2pPr indent="-228600" lvl="1" marL="914400" algn="l">
              <a:lnSpc>
                <a:spcPct val="100000"/>
              </a:lnSpc>
              <a:spcBef>
                <a:spcPts val="392"/>
              </a:spcBef>
              <a:spcAft>
                <a:spcPts val="0"/>
              </a:spcAft>
              <a:buClr>
                <a:schemeClr val="dk1"/>
              </a:buClr>
              <a:buSzPts val="1620"/>
              <a:buFont typeface="Quattrocento Sans"/>
              <a:buNone/>
              <a:defRPr sz="1800">
                <a:solidFill>
                  <a:schemeClr val="dk1"/>
                </a:solidFill>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_2 rows">
  <p:cSld name="Text option_2 rows">
    <p:spTree>
      <p:nvGrpSpPr>
        <p:cNvPr id="548" name="Shape 548"/>
        <p:cNvGrpSpPr/>
        <p:nvPr/>
      </p:nvGrpSpPr>
      <p:grpSpPr>
        <a:xfrm>
          <a:off x="0" y="0"/>
          <a:ext cx="0" cy="0"/>
          <a:chOff x="0" y="0"/>
          <a:chExt cx="0" cy="0"/>
        </a:xfrm>
      </p:grpSpPr>
      <p:sp>
        <p:nvSpPr>
          <p:cNvPr id="549" name="Google Shape;549;p95"/>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95"/>
          <p:cNvSpPr txBox="1"/>
          <p:nvPr>
            <p:ph idx="1" type="body"/>
          </p:nvPr>
        </p:nvSpPr>
        <p:spPr>
          <a:xfrm>
            <a:off x="1568744" y="1456896"/>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51" name="Google Shape;551;p95"/>
          <p:cNvCxnSpPr/>
          <p:nvPr/>
        </p:nvCxnSpPr>
        <p:spPr>
          <a:xfrm>
            <a:off x="1568744" y="2667086"/>
            <a:ext cx="10191168" cy="0"/>
          </a:xfrm>
          <a:prstGeom prst="straightConnector1">
            <a:avLst/>
          </a:prstGeom>
          <a:noFill/>
          <a:ln cap="flat" cmpd="sng" w="19050">
            <a:solidFill>
              <a:srgbClr val="A5A5A5"/>
            </a:solidFill>
            <a:prstDash val="dash"/>
            <a:round/>
            <a:headEnd len="sm" w="sm" type="none"/>
            <a:tailEnd len="sm" w="sm" type="none"/>
          </a:ln>
        </p:spPr>
      </p:cxnSp>
      <p:sp>
        <p:nvSpPr>
          <p:cNvPr id="552" name="Google Shape;552;p95"/>
          <p:cNvSpPr txBox="1"/>
          <p:nvPr>
            <p:ph idx="2" type="body"/>
          </p:nvPr>
        </p:nvSpPr>
        <p:spPr>
          <a:xfrm>
            <a:off x="1568744" y="2980724"/>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_3 rows">
  <p:cSld name="Text option_3 rows">
    <p:spTree>
      <p:nvGrpSpPr>
        <p:cNvPr id="553" name="Shape 553"/>
        <p:cNvGrpSpPr/>
        <p:nvPr/>
      </p:nvGrpSpPr>
      <p:grpSpPr>
        <a:xfrm>
          <a:off x="0" y="0"/>
          <a:ext cx="0" cy="0"/>
          <a:chOff x="0" y="0"/>
          <a:chExt cx="0" cy="0"/>
        </a:xfrm>
      </p:grpSpPr>
      <p:sp>
        <p:nvSpPr>
          <p:cNvPr id="554" name="Google Shape;554;p96"/>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5" name="Google Shape;555;p96"/>
          <p:cNvSpPr txBox="1"/>
          <p:nvPr>
            <p:ph idx="1" type="body"/>
          </p:nvPr>
        </p:nvSpPr>
        <p:spPr>
          <a:xfrm>
            <a:off x="1568744" y="1456896"/>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56" name="Google Shape;556;p96"/>
          <p:cNvCxnSpPr/>
          <p:nvPr/>
        </p:nvCxnSpPr>
        <p:spPr>
          <a:xfrm>
            <a:off x="1568744" y="2450308"/>
            <a:ext cx="10191168" cy="0"/>
          </a:xfrm>
          <a:prstGeom prst="straightConnector1">
            <a:avLst/>
          </a:prstGeom>
          <a:noFill/>
          <a:ln cap="flat" cmpd="sng" w="19050">
            <a:solidFill>
              <a:srgbClr val="A5A5A5"/>
            </a:solidFill>
            <a:prstDash val="dash"/>
            <a:round/>
            <a:headEnd len="sm" w="sm" type="none"/>
            <a:tailEnd len="sm" w="sm" type="none"/>
          </a:ln>
        </p:spPr>
      </p:cxnSp>
      <p:sp>
        <p:nvSpPr>
          <p:cNvPr id="557" name="Google Shape;557;p96"/>
          <p:cNvSpPr txBox="1"/>
          <p:nvPr>
            <p:ph idx="2" type="body"/>
          </p:nvPr>
        </p:nvSpPr>
        <p:spPr>
          <a:xfrm>
            <a:off x="1568744" y="2546889"/>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58" name="Google Shape;558;p96"/>
          <p:cNvCxnSpPr/>
          <p:nvPr/>
        </p:nvCxnSpPr>
        <p:spPr>
          <a:xfrm>
            <a:off x="1568744" y="3540146"/>
            <a:ext cx="10191168" cy="0"/>
          </a:xfrm>
          <a:prstGeom prst="straightConnector1">
            <a:avLst/>
          </a:prstGeom>
          <a:noFill/>
          <a:ln cap="flat" cmpd="sng" w="19050">
            <a:solidFill>
              <a:srgbClr val="A5A5A5"/>
            </a:solidFill>
            <a:prstDash val="dash"/>
            <a:round/>
            <a:headEnd len="sm" w="sm" type="none"/>
            <a:tailEnd len="sm" w="sm" type="none"/>
          </a:ln>
        </p:spPr>
      </p:cxnSp>
      <p:sp>
        <p:nvSpPr>
          <p:cNvPr id="559" name="Google Shape;559;p96"/>
          <p:cNvSpPr txBox="1"/>
          <p:nvPr>
            <p:ph idx="3" type="body"/>
          </p:nvPr>
        </p:nvSpPr>
        <p:spPr>
          <a:xfrm>
            <a:off x="1568744" y="3636882"/>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_4 rows">
  <p:cSld name="Text option_4 rows">
    <p:spTree>
      <p:nvGrpSpPr>
        <p:cNvPr id="560" name="Shape 560"/>
        <p:cNvGrpSpPr/>
        <p:nvPr/>
      </p:nvGrpSpPr>
      <p:grpSpPr>
        <a:xfrm>
          <a:off x="0" y="0"/>
          <a:ext cx="0" cy="0"/>
          <a:chOff x="0" y="0"/>
          <a:chExt cx="0" cy="0"/>
        </a:xfrm>
      </p:grpSpPr>
      <p:sp>
        <p:nvSpPr>
          <p:cNvPr id="561" name="Google Shape;561;p97"/>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97"/>
          <p:cNvSpPr txBox="1"/>
          <p:nvPr>
            <p:ph idx="1" type="body"/>
          </p:nvPr>
        </p:nvSpPr>
        <p:spPr>
          <a:xfrm>
            <a:off x="1568744" y="1456896"/>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63" name="Google Shape;563;p97"/>
          <p:cNvCxnSpPr/>
          <p:nvPr/>
        </p:nvCxnSpPr>
        <p:spPr>
          <a:xfrm>
            <a:off x="1568744" y="2450308"/>
            <a:ext cx="10191168" cy="0"/>
          </a:xfrm>
          <a:prstGeom prst="straightConnector1">
            <a:avLst/>
          </a:prstGeom>
          <a:noFill/>
          <a:ln cap="flat" cmpd="sng" w="19050">
            <a:solidFill>
              <a:srgbClr val="A5A5A5"/>
            </a:solidFill>
            <a:prstDash val="dash"/>
            <a:round/>
            <a:headEnd len="sm" w="sm" type="none"/>
            <a:tailEnd len="sm" w="sm" type="none"/>
          </a:ln>
        </p:spPr>
      </p:cxnSp>
      <p:sp>
        <p:nvSpPr>
          <p:cNvPr id="564" name="Google Shape;564;p97"/>
          <p:cNvSpPr txBox="1"/>
          <p:nvPr>
            <p:ph idx="2" type="body"/>
          </p:nvPr>
        </p:nvSpPr>
        <p:spPr>
          <a:xfrm>
            <a:off x="1568744" y="2546889"/>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65" name="Google Shape;565;p97"/>
          <p:cNvCxnSpPr/>
          <p:nvPr/>
        </p:nvCxnSpPr>
        <p:spPr>
          <a:xfrm>
            <a:off x="1568744" y="3540146"/>
            <a:ext cx="10191168" cy="0"/>
          </a:xfrm>
          <a:prstGeom prst="straightConnector1">
            <a:avLst/>
          </a:prstGeom>
          <a:noFill/>
          <a:ln cap="flat" cmpd="sng" w="19050">
            <a:solidFill>
              <a:srgbClr val="A5A5A5"/>
            </a:solidFill>
            <a:prstDash val="dash"/>
            <a:round/>
            <a:headEnd len="sm" w="sm" type="none"/>
            <a:tailEnd len="sm" w="sm" type="none"/>
          </a:ln>
        </p:spPr>
      </p:cxnSp>
      <p:sp>
        <p:nvSpPr>
          <p:cNvPr id="566" name="Google Shape;566;p97"/>
          <p:cNvSpPr txBox="1"/>
          <p:nvPr>
            <p:ph idx="3" type="body"/>
          </p:nvPr>
        </p:nvSpPr>
        <p:spPr>
          <a:xfrm>
            <a:off x="1568744" y="3636882"/>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67" name="Google Shape;567;p97"/>
          <p:cNvCxnSpPr/>
          <p:nvPr/>
        </p:nvCxnSpPr>
        <p:spPr>
          <a:xfrm>
            <a:off x="1568744" y="4629985"/>
            <a:ext cx="10191168" cy="0"/>
          </a:xfrm>
          <a:prstGeom prst="straightConnector1">
            <a:avLst/>
          </a:prstGeom>
          <a:noFill/>
          <a:ln cap="flat" cmpd="sng" w="19050">
            <a:solidFill>
              <a:srgbClr val="A5A5A5"/>
            </a:solidFill>
            <a:prstDash val="dash"/>
            <a:round/>
            <a:headEnd len="sm" w="sm" type="none"/>
            <a:tailEnd len="sm" w="sm" type="none"/>
          </a:ln>
        </p:spPr>
      </p:cxnSp>
      <p:sp>
        <p:nvSpPr>
          <p:cNvPr id="568" name="Google Shape;568;p97"/>
          <p:cNvSpPr txBox="1"/>
          <p:nvPr>
            <p:ph idx="4" type="body"/>
          </p:nvPr>
        </p:nvSpPr>
        <p:spPr>
          <a:xfrm>
            <a:off x="1568744" y="4726875"/>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_5 rows">
  <p:cSld name="Text option_5 rows">
    <p:spTree>
      <p:nvGrpSpPr>
        <p:cNvPr id="569" name="Shape 569"/>
        <p:cNvGrpSpPr/>
        <p:nvPr/>
      </p:nvGrpSpPr>
      <p:grpSpPr>
        <a:xfrm>
          <a:off x="0" y="0"/>
          <a:ext cx="0" cy="0"/>
          <a:chOff x="0" y="0"/>
          <a:chExt cx="0" cy="0"/>
        </a:xfrm>
      </p:grpSpPr>
      <p:sp>
        <p:nvSpPr>
          <p:cNvPr id="570" name="Google Shape;570;p98"/>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98"/>
          <p:cNvSpPr txBox="1"/>
          <p:nvPr>
            <p:ph idx="1" type="body"/>
          </p:nvPr>
        </p:nvSpPr>
        <p:spPr>
          <a:xfrm>
            <a:off x="1568744" y="1456896"/>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72" name="Google Shape;572;p98"/>
          <p:cNvCxnSpPr/>
          <p:nvPr/>
        </p:nvCxnSpPr>
        <p:spPr>
          <a:xfrm>
            <a:off x="1568744" y="2412957"/>
            <a:ext cx="10191168" cy="0"/>
          </a:xfrm>
          <a:prstGeom prst="straightConnector1">
            <a:avLst/>
          </a:prstGeom>
          <a:noFill/>
          <a:ln cap="flat" cmpd="sng" w="19050">
            <a:solidFill>
              <a:srgbClr val="A5A5A5"/>
            </a:solidFill>
            <a:prstDash val="dash"/>
            <a:round/>
            <a:headEnd len="sm" w="sm" type="none"/>
            <a:tailEnd len="sm" w="sm" type="none"/>
          </a:ln>
        </p:spPr>
      </p:cxnSp>
      <p:sp>
        <p:nvSpPr>
          <p:cNvPr id="573" name="Google Shape;573;p98"/>
          <p:cNvSpPr txBox="1"/>
          <p:nvPr>
            <p:ph idx="2" type="body"/>
          </p:nvPr>
        </p:nvSpPr>
        <p:spPr>
          <a:xfrm>
            <a:off x="1568744" y="2472176"/>
            <a:ext cx="10204614"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74" name="Google Shape;574;p98"/>
          <p:cNvCxnSpPr/>
          <p:nvPr/>
        </p:nvCxnSpPr>
        <p:spPr>
          <a:xfrm>
            <a:off x="1568744" y="3428093"/>
            <a:ext cx="10191168" cy="0"/>
          </a:xfrm>
          <a:prstGeom prst="straightConnector1">
            <a:avLst/>
          </a:prstGeom>
          <a:noFill/>
          <a:ln cap="flat" cmpd="sng" w="19050">
            <a:solidFill>
              <a:srgbClr val="A5A5A5"/>
            </a:solidFill>
            <a:prstDash val="dash"/>
            <a:round/>
            <a:headEnd len="sm" w="sm" type="none"/>
            <a:tailEnd len="sm" w="sm" type="none"/>
          </a:ln>
        </p:spPr>
      </p:cxnSp>
      <p:sp>
        <p:nvSpPr>
          <p:cNvPr id="575" name="Google Shape;575;p98"/>
          <p:cNvSpPr txBox="1"/>
          <p:nvPr>
            <p:ph idx="3" type="body"/>
          </p:nvPr>
        </p:nvSpPr>
        <p:spPr>
          <a:xfrm>
            <a:off x="1568744" y="3487457"/>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76" name="Google Shape;576;p98"/>
          <p:cNvCxnSpPr/>
          <p:nvPr/>
        </p:nvCxnSpPr>
        <p:spPr>
          <a:xfrm>
            <a:off x="1568744" y="4443230"/>
            <a:ext cx="10191168" cy="0"/>
          </a:xfrm>
          <a:prstGeom prst="straightConnector1">
            <a:avLst/>
          </a:prstGeom>
          <a:noFill/>
          <a:ln cap="flat" cmpd="sng" w="19050">
            <a:solidFill>
              <a:srgbClr val="A5A5A5"/>
            </a:solidFill>
            <a:prstDash val="dash"/>
            <a:round/>
            <a:headEnd len="sm" w="sm" type="none"/>
            <a:tailEnd len="sm" w="sm" type="none"/>
          </a:ln>
        </p:spPr>
      </p:cxnSp>
      <p:sp>
        <p:nvSpPr>
          <p:cNvPr id="577" name="Google Shape;577;p98"/>
          <p:cNvSpPr txBox="1"/>
          <p:nvPr>
            <p:ph idx="4" type="body"/>
          </p:nvPr>
        </p:nvSpPr>
        <p:spPr>
          <a:xfrm>
            <a:off x="1568744" y="4502737"/>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78" name="Google Shape;578;p98"/>
          <p:cNvCxnSpPr/>
          <p:nvPr/>
        </p:nvCxnSpPr>
        <p:spPr>
          <a:xfrm>
            <a:off x="1568744" y="5458366"/>
            <a:ext cx="10191168" cy="0"/>
          </a:xfrm>
          <a:prstGeom prst="straightConnector1">
            <a:avLst/>
          </a:prstGeom>
          <a:noFill/>
          <a:ln cap="flat" cmpd="sng" w="19050">
            <a:solidFill>
              <a:srgbClr val="A5A5A5"/>
            </a:solidFill>
            <a:prstDash val="dash"/>
            <a:round/>
            <a:headEnd len="sm" w="sm" type="none"/>
            <a:tailEnd len="sm" w="sm" type="none"/>
          </a:ln>
        </p:spPr>
      </p:cxnSp>
      <p:sp>
        <p:nvSpPr>
          <p:cNvPr id="579" name="Google Shape;579;p98"/>
          <p:cNvSpPr txBox="1"/>
          <p:nvPr>
            <p:ph idx="5" type="body"/>
          </p:nvPr>
        </p:nvSpPr>
        <p:spPr>
          <a:xfrm>
            <a:off x="1568744" y="5518016"/>
            <a:ext cx="10204614"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_6 rows">
  <p:cSld name="Text option_6 rows">
    <p:spTree>
      <p:nvGrpSpPr>
        <p:cNvPr id="580" name="Shape 580"/>
        <p:cNvGrpSpPr/>
        <p:nvPr/>
      </p:nvGrpSpPr>
      <p:grpSpPr>
        <a:xfrm>
          <a:off x="0" y="0"/>
          <a:ext cx="0" cy="0"/>
          <a:chOff x="0" y="0"/>
          <a:chExt cx="0" cy="0"/>
        </a:xfrm>
      </p:grpSpPr>
      <p:sp>
        <p:nvSpPr>
          <p:cNvPr id="581" name="Google Shape;581;p99"/>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99"/>
          <p:cNvSpPr txBox="1"/>
          <p:nvPr>
            <p:ph idx="1" type="body"/>
          </p:nvPr>
        </p:nvSpPr>
        <p:spPr>
          <a:xfrm>
            <a:off x="1389459" y="1456896"/>
            <a:ext cx="10383899" cy="728448"/>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83" name="Google Shape;583;p99"/>
          <p:cNvCxnSpPr/>
          <p:nvPr/>
        </p:nvCxnSpPr>
        <p:spPr>
          <a:xfrm>
            <a:off x="1403101" y="2244505"/>
            <a:ext cx="10356811" cy="0"/>
          </a:xfrm>
          <a:prstGeom prst="straightConnector1">
            <a:avLst/>
          </a:prstGeom>
          <a:noFill/>
          <a:ln cap="flat" cmpd="sng" w="19050">
            <a:solidFill>
              <a:srgbClr val="A5A5A5"/>
            </a:solidFill>
            <a:prstDash val="dash"/>
            <a:round/>
            <a:headEnd len="sm" w="sm" type="none"/>
            <a:tailEnd len="sm" w="sm" type="none"/>
          </a:ln>
        </p:spPr>
      </p:cxnSp>
      <p:sp>
        <p:nvSpPr>
          <p:cNvPr id="584" name="Google Shape;584;p99"/>
          <p:cNvSpPr txBox="1"/>
          <p:nvPr>
            <p:ph idx="2" type="body"/>
          </p:nvPr>
        </p:nvSpPr>
        <p:spPr>
          <a:xfrm>
            <a:off x="1389459" y="2303329"/>
            <a:ext cx="10383899" cy="728448"/>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85" name="Google Shape;585;p99"/>
          <p:cNvCxnSpPr/>
          <p:nvPr/>
        </p:nvCxnSpPr>
        <p:spPr>
          <a:xfrm>
            <a:off x="1403101" y="3090816"/>
            <a:ext cx="10356811" cy="0"/>
          </a:xfrm>
          <a:prstGeom prst="straightConnector1">
            <a:avLst/>
          </a:prstGeom>
          <a:noFill/>
          <a:ln cap="flat" cmpd="sng" w="19050">
            <a:solidFill>
              <a:srgbClr val="A5A5A5"/>
            </a:solidFill>
            <a:prstDash val="dash"/>
            <a:round/>
            <a:headEnd len="sm" w="sm" type="none"/>
            <a:tailEnd len="sm" w="sm" type="none"/>
          </a:ln>
        </p:spPr>
      </p:cxnSp>
      <p:sp>
        <p:nvSpPr>
          <p:cNvPr id="586" name="Google Shape;586;p99"/>
          <p:cNvSpPr txBox="1"/>
          <p:nvPr>
            <p:ph idx="3" type="body"/>
          </p:nvPr>
        </p:nvSpPr>
        <p:spPr>
          <a:xfrm>
            <a:off x="1389459" y="3149762"/>
            <a:ext cx="10383899" cy="728448"/>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87" name="Google Shape;587;p99"/>
          <p:cNvCxnSpPr/>
          <p:nvPr/>
        </p:nvCxnSpPr>
        <p:spPr>
          <a:xfrm>
            <a:off x="1403101" y="3937128"/>
            <a:ext cx="10356811" cy="0"/>
          </a:xfrm>
          <a:prstGeom prst="straightConnector1">
            <a:avLst/>
          </a:prstGeom>
          <a:noFill/>
          <a:ln cap="flat" cmpd="sng" w="19050">
            <a:solidFill>
              <a:srgbClr val="A5A5A5"/>
            </a:solidFill>
            <a:prstDash val="dash"/>
            <a:round/>
            <a:headEnd len="sm" w="sm" type="none"/>
            <a:tailEnd len="sm" w="sm" type="none"/>
          </a:ln>
        </p:spPr>
      </p:cxnSp>
      <p:sp>
        <p:nvSpPr>
          <p:cNvPr id="588" name="Google Shape;588;p99"/>
          <p:cNvSpPr txBox="1"/>
          <p:nvPr>
            <p:ph idx="4" type="body"/>
          </p:nvPr>
        </p:nvSpPr>
        <p:spPr>
          <a:xfrm>
            <a:off x="1389459" y="3996194"/>
            <a:ext cx="10383899" cy="728448"/>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89" name="Google Shape;589;p99"/>
          <p:cNvCxnSpPr/>
          <p:nvPr/>
        </p:nvCxnSpPr>
        <p:spPr>
          <a:xfrm>
            <a:off x="1403101" y="4783440"/>
            <a:ext cx="10356811" cy="0"/>
          </a:xfrm>
          <a:prstGeom prst="straightConnector1">
            <a:avLst/>
          </a:prstGeom>
          <a:noFill/>
          <a:ln cap="flat" cmpd="sng" w="19050">
            <a:solidFill>
              <a:srgbClr val="A5A5A5"/>
            </a:solidFill>
            <a:prstDash val="dash"/>
            <a:round/>
            <a:headEnd len="sm" w="sm" type="none"/>
            <a:tailEnd len="sm" w="sm" type="none"/>
          </a:ln>
        </p:spPr>
      </p:cxnSp>
      <p:sp>
        <p:nvSpPr>
          <p:cNvPr id="590" name="Google Shape;590;p99"/>
          <p:cNvSpPr txBox="1"/>
          <p:nvPr>
            <p:ph idx="5" type="body"/>
          </p:nvPr>
        </p:nvSpPr>
        <p:spPr>
          <a:xfrm>
            <a:off x="1389459" y="4842627"/>
            <a:ext cx="10383899" cy="728448"/>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1" name="Google Shape;591;p99"/>
          <p:cNvCxnSpPr/>
          <p:nvPr/>
        </p:nvCxnSpPr>
        <p:spPr>
          <a:xfrm>
            <a:off x="1403101" y="5629751"/>
            <a:ext cx="10356811" cy="0"/>
          </a:xfrm>
          <a:prstGeom prst="straightConnector1">
            <a:avLst/>
          </a:prstGeom>
          <a:noFill/>
          <a:ln cap="flat" cmpd="sng" w="19050">
            <a:solidFill>
              <a:srgbClr val="A5A5A5"/>
            </a:solidFill>
            <a:prstDash val="dash"/>
            <a:round/>
            <a:headEnd len="sm" w="sm" type="none"/>
            <a:tailEnd len="sm" w="sm" type="none"/>
          </a:ln>
        </p:spPr>
      </p:cxnSp>
      <p:sp>
        <p:nvSpPr>
          <p:cNvPr id="592" name="Google Shape;592;p99"/>
          <p:cNvSpPr txBox="1"/>
          <p:nvPr>
            <p:ph idx="6" type="body"/>
          </p:nvPr>
        </p:nvSpPr>
        <p:spPr>
          <a:xfrm>
            <a:off x="1389459" y="5689059"/>
            <a:ext cx="10383899" cy="728448"/>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Text three rows &amp; two columns">
  <p:cSld name="Text option- Text three rows &amp; two columns">
    <p:spTree>
      <p:nvGrpSpPr>
        <p:cNvPr id="593" name="Shape 593"/>
        <p:cNvGrpSpPr/>
        <p:nvPr/>
      </p:nvGrpSpPr>
      <p:grpSpPr>
        <a:xfrm>
          <a:off x="0" y="0"/>
          <a:ext cx="0" cy="0"/>
          <a:chOff x="0" y="0"/>
          <a:chExt cx="0" cy="0"/>
        </a:xfrm>
      </p:grpSpPr>
      <p:sp>
        <p:nvSpPr>
          <p:cNvPr id="594" name="Google Shape;594;p100"/>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5" name="Google Shape;595;p100"/>
          <p:cNvSpPr txBox="1"/>
          <p:nvPr>
            <p:ph idx="1" type="body"/>
          </p:nvPr>
        </p:nvSpPr>
        <p:spPr>
          <a:xfrm>
            <a:off x="1568744" y="1456896"/>
            <a:ext cx="4393416" cy="1271868"/>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6" name="Google Shape;596;p100"/>
          <p:cNvCxnSpPr/>
          <p:nvPr/>
        </p:nvCxnSpPr>
        <p:spPr>
          <a:xfrm>
            <a:off x="1568744" y="2875108"/>
            <a:ext cx="4407423" cy="0"/>
          </a:xfrm>
          <a:prstGeom prst="straightConnector1">
            <a:avLst/>
          </a:prstGeom>
          <a:noFill/>
          <a:ln cap="flat" cmpd="sng" w="19050">
            <a:solidFill>
              <a:srgbClr val="A5A5A5"/>
            </a:solidFill>
            <a:prstDash val="dash"/>
            <a:round/>
            <a:headEnd len="sm" w="sm" type="none"/>
            <a:tailEnd len="sm" w="sm" type="none"/>
          </a:ln>
        </p:spPr>
      </p:cxnSp>
      <p:sp>
        <p:nvSpPr>
          <p:cNvPr id="597" name="Google Shape;597;p100"/>
          <p:cNvSpPr txBox="1"/>
          <p:nvPr>
            <p:ph idx="2" type="body"/>
          </p:nvPr>
        </p:nvSpPr>
        <p:spPr>
          <a:xfrm>
            <a:off x="1568744" y="3021452"/>
            <a:ext cx="4393416" cy="1271868"/>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98" name="Google Shape;598;p100"/>
          <p:cNvCxnSpPr/>
          <p:nvPr/>
        </p:nvCxnSpPr>
        <p:spPr>
          <a:xfrm>
            <a:off x="1568744" y="4439664"/>
            <a:ext cx="4407423" cy="0"/>
          </a:xfrm>
          <a:prstGeom prst="straightConnector1">
            <a:avLst/>
          </a:prstGeom>
          <a:noFill/>
          <a:ln cap="flat" cmpd="sng" w="19050">
            <a:solidFill>
              <a:srgbClr val="A5A5A5"/>
            </a:solidFill>
            <a:prstDash val="dash"/>
            <a:round/>
            <a:headEnd len="sm" w="sm" type="none"/>
            <a:tailEnd len="sm" w="sm" type="none"/>
          </a:ln>
        </p:spPr>
      </p:cxnSp>
      <p:sp>
        <p:nvSpPr>
          <p:cNvPr id="599" name="Google Shape;599;p100"/>
          <p:cNvSpPr txBox="1"/>
          <p:nvPr>
            <p:ph idx="3" type="body"/>
          </p:nvPr>
        </p:nvSpPr>
        <p:spPr>
          <a:xfrm>
            <a:off x="1568744" y="4586007"/>
            <a:ext cx="4393416" cy="1271868"/>
          </a:xfrm>
          <a:prstGeom prst="rect">
            <a:avLst/>
          </a:prstGeom>
          <a:noFill/>
          <a:ln>
            <a:noFill/>
          </a:ln>
        </p:spPr>
        <p:txBody>
          <a:bodyPr anchorCtr="0" anchor="t"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0" name="Google Shape;600;p100"/>
          <p:cNvSpPr txBox="1"/>
          <p:nvPr>
            <p:ph idx="4" type="body"/>
          </p:nvPr>
        </p:nvSpPr>
        <p:spPr>
          <a:xfrm>
            <a:off x="7379942" y="1456896"/>
            <a:ext cx="4393416" cy="1271868"/>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01" name="Google Shape;601;p100"/>
          <p:cNvCxnSpPr/>
          <p:nvPr/>
        </p:nvCxnSpPr>
        <p:spPr>
          <a:xfrm>
            <a:off x="7379943" y="2875108"/>
            <a:ext cx="4407423" cy="0"/>
          </a:xfrm>
          <a:prstGeom prst="straightConnector1">
            <a:avLst/>
          </a:prstGeom>
          <a:noFill/>
          <a:ln cap="flat" cmpd="sng" w="19050">
            <a:solidFill>
              <a:srgbClr val="A5A5A5"/>
            </a:solidFill>
            <a:prstDash val="dash"/>
            <a:round/>
            <a:headEnd len="sm" w="sm" type="none"/>
            <a:tailEnd len="sm" w="sm" type="none"/>
          </a:ln>
        </p:spPr>
      </p:cxnSp>
      <p:sp>
        <p:nvSpPr>
          <p:cNvPr id="602" name="Google Shape;602;p100"/>
          <p:cNvSpPr txBox="1"/>
          <p:nvPr>
            <p:ph idx="5" type="body"/>
          </p:nvPr>
        </p:nvSpPr>
        <p:spPr>
          <a:xfrm>
            <a:off x="7379942" y="3021452"/>
            <a:ext cx="4393416" cy="1271868"/>
          </a:xfrm>
          <a:prstGeom prst="rect">
            <a:avLst/>
          </a:prstGeom>
          <a:noFill/>
          <a:ln>
            <a:noFill/>
          </a:ln>
        </p:spPr>
        <p:txBody>
          <a:bodyPr anchorCtr="0" anchor="t"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03" name="Google Shape;603;p100"/>
          <p:cNvCxnSpPr/>
          <p:nvPr/>
        </p:nvCxnSpPr>
        <p:spPr>
          <a:xfrm>
            <a:off x="7379943" y="4439664"/>
            <a:ext cx="4407423" cy="0"/>
          </a:xfrm>
          <a:prstGeom prst="straightConnector1">
            <a:avLst/>
          </a:prstGeom>
          <a:noFill/>
          <a:ln cap="flat" cmpd="sng" w="19050">
            <a:solidFill>
              <a:srgbClr val="A5A5A5"/>
            </a:solidFill>
            <a:prstDash val="dash"/>
            <a:round/>
            <a:headEnd len="sm" w="sm" type="none"/>
            <a:tailEnd len="sm" w="sm" type="none"/>
          </a:ln>
        </p:spPr>
      </p:cxnSp>
      <p:sp>
        <p:nvSpPr>
          <p:cNvPr id="604" name="Google Shape;604;p100"/>
          <p:cNvSpPr txBox="1"/>
          <p:nvPr>
            <p:ph idx="6" type="body"/>
          </p:nvPr>
        </p:nvSpPr>
        <p:spPr>
          <a:xfrm>
            <a:off x="7379942" y="4586007"/>
            <a:ext cx="4393416" cy="1271868"/>
          </a:xfrm>
          <a:prstGeom prst="rect">
            <a:avLst/>
          </a:prstGeom>
          <a:noFill/>
          <a:ln>
            <a:noFill/>
          </a:ln>
        </p:spPr>
        <p:txBody>
          <a:bodyPr anchorCtr="0" anchor="t"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620"/>
              <a:buFont typeface="Arial"/>
              <a:buNone/>
              <a:defRPr b="0" sz="18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Text five rows &amp; two columns">
  <p:cSld name="Text option- Text five rows &amp; two columns">
    <p:spTree>
      <p:nvGrpSpPr>
        <p:cNvPr id="605" name="Shape 605"/>
        <p:cNvGrpSpPr/>
        <p:nvPr/>
      </p:nvGrpSpPr>
      <p:grpSpPr>
        <a:xfrm>
          <a:off x="0" y="0"/>
          <a:ext cx="0" cy="0"/>
          <a:chOff x="0" y="0"/>
          <a:chExt cx="0" cy="0"/>
        </a:xfrm>
      </p:grpSpPr>
      <p:sp>
        <p:nvSpPr>
          <p:cNvPr id="606" name="Google Shape;606;p101"/>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7" name="Google Shape;607;p101"/>
          <p:cNvSpPr txBox="1"/>
          <p:nvPr>
            <p:ph idx="1" type="body"/>
          </p:nvPr>
        </p:nvSpPr>
        <p:spPr>
          <a:xfrm>
            <a:off x="1568744" y="1456896"/>
            <a:ext cx="4393416"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08" name="Google Shape;608;p101"/>
          <p:cNvCxnSpPr/>
          <p:nvPr/>
        </p:nvCxnSpPr>
        <p:spPr>
          <a:xfrm>
            <a:off x="1568744" y="2412957"/>
            <a:ext cx="4407423" cy="0"/>
          </a:xfrm>
          <a:prstGeom prst="straightConnector1">
            <a:avLst/>
          </a:prstGeom>
          <a:noFill/>
          <a:ln cap="flat" cmpd="sng" w="19050">
            <a:solidFill>
              <a:srgbClr val="A5A5A5"/>
            </a:solidFill>
            <a:prstDash val="dash"/>
            <a:round/>
            <a:headEnd len="sm" w="sm" type="none"/>
            <a:tailEnd len="sm" w="sm" type="none"/>
          </a:ln>
        </p:spPr>
      </p:cxnSp>
      <p:sp>
        <p:nvSpPr>
          <p:cNvPr id="609" name="Google Shape;609;p101"/>
          <p:cNvSpPr txBox="1"/>
          <p:nvPr>
            <p:ph idx="2" type="body"/>
          </p:nvPr>
        </p:nvSpPr>
        <p:spPr>
          <a:xfrm>
            <a:off x="1568744" y="2472176"/>
            <a:ext cx="4393416"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0" name="Google Shape;610;p101"/>
          <p:cNvCxnSpPr/>
          <p:nvPr/>
        </p:nvCxnSpPr>
        <p:spPr>
          <a:xfrm>
            <a:off x="1568744" y="3428093"/>
            <a:ext cx="4407423" cy="0"/>
          </a:xfrm>
          <a:prstGeom prst="straightConnector1">
            <a:avLst/>
          </a:prstGeom>
          <a:noFill/>
          <a:ln cap="flat" cmpd="sng" w="19050">
            <a:solidFill>
              <a:srgbClr val="A5A5A5"/>
            </a:solidFill>
            <a:prstDash val="dash"/>
            <a:round/>
            <a:headEnd len="sm" w="sm" type="none"/>
            <a:tailEnd len="sm" w="sm" type="none"/>
          </a:ln>
        </p:spPr>
      </p:cxnSp>
      <p:sp>
        <p:nvSpPr>
          <p:cNvPr id="611" name="Google Shape;611;p101"/>
          <p:cNvSpPr txBox="1"/>
          <p:nvPr>
            <p:ph idx="3" type="body"/>
          </p:nvPr>
        </p:nvSpPr>
        <p:spPr>
          <a:xfrm>
            <a:off x="1568744" y="3487457"/>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2" name="Google Shape;612;p101"/>
          <p:cNvCxnSpPr/>
          <p:nvPr/>
        </p:nvCxnSpPr>
        <p:spPr>
          <a:xfrm>
            <a:off x="1568744" y="4443230"/>
            <a:ext cx="4407423" cy="0"/>
          </a:xfrm>
          <a:prstGeom prst="straightConnector1">
            <a:avLst/>
          </a:prstGeom>
          <a:noFill/>
          <a:ln cap="flat" cmpd="sng" w="19050">
            <a:solidFill>
              <a:srgbClr val="A5A5A5"/>
            </a:solidFill>
            <a:prstDash val="dash"/>
            <a:round/>
            <a:headEnd len="sm" w="sm" type="none"/>
            <a:tailEnd len="sm" w="sm" type="none"/>
          </a:ln>
        </p:spPr>
      </p:cxnSp>
      <p:sp>
        <p:nvSpPr>
          <p:cNvPr id="613" name="Google Shape;613;p101"/>
          <p:cNvSpPr txBox="1"/>
          <p:nvPr>
            <p:ph idx="4" type="body"/>
          </p:nvPr>
        </p:nvSpPr>
        <p:spPr>
          <a:xfrm>
            <a:off x="1568744" y="4502737"/>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4" name="Google Shape;614;p101"/>
          <p:cNvCxnSpPr/>
          <p:nvPr/>
        </p:nvCxnSpPr>
        <p:spPr>
          <a:xfrm>
            <a:off x="1568744" y="5458366"/>
            <a:ext cx="4407423" cy="0"/>
          </a:xfrm>
          <a:prstGeom prst="straightConnector1">
            <a:avLst/>
          </a:prstGeom>
          <a:noFill/>
          <a:ln cap="flat" cmpd="sng" w="19050">
            <a:solidFill>
              <a:srgbClr val="A5A5A5"/>
            </a:solidFill>
            <a:prstDash val="dash"/>
            <a:round/>
            <a:headEnd len="sm" w="sm" type="none"/>
            <a:tailEnd len="sm" w="sm" type="none"/>
          </a:ln>
        </p:spPr>
      </p:cxnSp>
      <p:sp>
        <p:nvSpPr>
          <p:cNvPr id="615" name="Google Shape;615;p101"/>
          <p:cNvSpPr txBox="1"/>
          <p:nvPr>
            <p:ph idx="5" type="body"/>
          </p:nvPr>
        </p:nvSpPr>
        <p:spPr>
          <a:xfrm>
            <a:off x="1568744" y="5518016"/>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16" name="Google Shape;616;p101"/>
          <p:cNvSpPr txBox="1"/>
          <p:nvPr>
            <p:ph idx="6" type="body"/>
          </p:nvPr>
        </p:nvSpPr>
        <p:spPr>
          <a:xfrm>
            <a:off x="7379942" y="1456896"/>
            <a:ext cx="4393416"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7" name="Google Shape;617;p101"/>
          <p:cNvCxnSpPr/>
          <p:nvPr/>
        </p:nvCxnSpPr>
        <p:spPr>
          <a:xfrm>
            <a:off x="7379943" y="2412957"/>
            <a:ext cx="4407423" cy="0"/>
          </a:xfrm>
          <a:prstGeom prst="straightConnector1">
            <a:avLst/>
          </a:prstGeom>
          <a:noFill/>
          <a:ln cap="flat" cmpd="sng" w="19050">
            <a:solidFill>
              <a:srgbClr val="A5A5A5"/>
            </a:solidFill>
            <a:prstDash val="dash"/>
            <a:round/>
            <a:headEnd len="sm" w="sm" type="none"/>
            <a:tailEnd len="sm" w="sm" type="none"/>
          </a:ln>
        </p:spPr>
      </p:cxnSp>
      <p:sp>
        <p:nvSpPr>
          <p:cNvPr id="618" name="Google Shape;618;p101"/>
          <p:cNvSpPr txBox="1"/>
          <p:nvPr>
            <p:ph idx="7" type="body"/>
          </p:nvPr>
        </p:nvSpPr>
        <p:spPr>
          <a:xfrm>
            <a:off x="7379942" y="2472176"/>
            <a:ext cx="4393416" cy="896552"/>
          </a:xfrm>
          <a:prstGeom prst="rect">
            <a:avLst/>
          </a:prstGeom>
          <a:noFill/>
          <a:ln>
            <a:noFill/>
          </a:ln>
        </p:spPr>
        <p:txBody>
          <a:bodyPr anchorCtr="0" anchor="ctr" bIns="0" lIns="0" spcFirstLastPara="1" rIns="0" wrap="square" tIns="0">
            <a:noAutofit/>
          </a:bodyPr>
          <a:lstStyle>
            <a:lvl1pPr indent="-228600" lvl="0" marL="457200" algn="l">
              <a:lnSpc>
                <a:spcPct val="112563"/>
              </a:lnSpc>
              <a:spcBef>
                <a:spcPts val="882"/>
              </a:spcBef>
              <a:spcAft>
                <a:spcPts val="0"/>
              </a:spcAft>
              <a:buClr>
                <a:schemeClr val="dk1"/>
              </a:buClr>
              <a:buSzPts val="1411"/>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19" name="Google Shape;619;p101"/>
          <p:cNvCxnSpPr/>
          <p:nvPr/>
        </p:nvCxnSpPr>
        <p:spPr>
          <a:xfrm>
            <a:off x="7379943" y="3428093"/>
            <a:ext cx="4407423" cy="0"/>
          </a:xfrm>
          <a:prstGeom prst="straightConnector1">
            <a:avLst/>
          </a:prstGeom>
          <a:noFill/>
          <a:ln cap="flat" cmpd="sng" w="19050">
            <a:solidFill>
              <a:srgbClr val="A5A5A5"/>
            </a:solidFill>
            <a:prstDash val="dash"/>
            <a:round/>
            <a:headEnd len="sm" w="sm" type="none"/>
            <a:tailEnd len="sm" w="sm" type="none"/>
          </a:ln>
        </p:spPr>
      </p:cxnSp>
      <p:sp>
        <p:nvSpPr>
          <p:cNvPr id="620" name="Google Shape;620;p101"/>
          <p:cNvSpPr txBox="1"/>
          <p:nvPr>
            <p:ph idx="8" type="body"/>
          </p:nvPr>
        </p:nvSpPr>
        <p:spPr>
          <a:xfrm>
            <a:off x="7379942" y="3487457"/>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21" name="Google Shape;621;p101"/>
          <p:cNvCxnSpPr/>
          <p:nvPr/>
        </p:nvCxnSpPr>
        <p:spPr>
          <a:xfrm>
            <a:off x="7379943" y="4443230"/>
            <a:ext cx="4407423" cy="0"/>
          </a:xfrm>
          <a:prstGeom prst="straightConnector1">
            <a:avLst/>
          </a:prstGeom>
          <a:noFill/>
          <a:ln cap="flat" cmpd="sng" w="19050">
            <a:solidFill>
              <a:srgbClr val="A5A5A5"/>
            </a:solidFill>
            <a:prstDash val="dash"/>
            <a:round/>
            <a:headEnd len="sm" w="sm" type="none"/>
            <a:tailEnd len="sm" w="sm" type="none"/>
          </a:ln>
        </p:spPr>
      </p:cxnSp>
      <p:sp>
        <p:nvSpPr>
          <p:cNvPr id="622" name="Google Shape;622;p101"/>
          <p:cNvSpPr txBox="1"/>
          <p:nvPr>
            <p:ph idx="9" type="body"/>
          </p:nvPr>
        </p:nvSpPr>
        <p:spPr>
          <a:xfrm>
            <a:off x="7379942" y="4502737"/>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23" name="Google Shape;623;p101"/>
          <p:cNvCxnSpPr/>
          <p:nvPr/>
        </p:nvCxnSpPr>
        <p:spPr>
          <a:xfrm>
            <a:off x="7379943" y="5458366"/>
            <a:ext cx="4407423" cy="0"/>
          </a:xfrm>
          <a:prstGeom prst="straightConnector1">
            <a:avLst/>
          </a:prstGeom>
          <a:noFill/>
          <a:ln cap="flat" cmpd="sng" w="19050">
            <a:solidFill>
              <a:srgbClr val="A5A5A5"/>
            </a:solidFill>
            <a:prstDash val="dash"/>
            <a:round/>
            <a:headEnd len="sm" w="sm" type="none"/>
            <a:tailEnd len="sm" w="sm" type="none"/>
          </a:ln>
        </p:spPr>
      </p:cxnSp>
      <p:sp>
        <p:nvSpPr>
          <p:cNvPr id="624" name="Google Shape;624;p101"/>
          <p:cNvSpPr txBox="1"/>
          <p:nvPr>
            <p:ph idx="13" type="body"/>
          </p:nvPr>
        </p:nvSpPr>
        <p:spPr>
          <a:xfrm>
            <a:off x="7379942" y="5518016"/>
            <a:ext cx="4393416" cy="896552"/>
          </a:xfrm>
          <a:prstGeom prst="rect">
            <a:avLst/>
          </a:prstGeom>
          <a:noFill/>
          <a:ln>
            <a:noFill/>
          </a:ln>
        </p:spPr>
        <p:txBody>
          <a:bodyPr anchorCtr="0" anchor="ctr" bIns="0" lIns="0" spcFirstLastPara="1" rIns="0" wrap="square" tIns="0">
            <a:noAutofit/>
          </a:bodyPr>
          <a:lstStyle>
            <a:lvl1pPr indent="-228600" lvl="0" marL="457200" marR="0" algn="l">
              <a:lnSpc>
                <a:spcPct val="112563"/>
              </a:lnSpc>
              <a:spcBef>
                <a:spcPts val="882"/>
              </a:spcBef>
              <a:spcAft>
                <a:spcPts val="0"/>
              </a:spcAft>
              <a:buClr>
                <a:schemeClr val="dk1"/>
              </a:buClr>
              <a:buSzPts val="1411"/>
              <a:buFont typeface="Noto Sans Symbols"/>
              <a:buNone/>
              <a:defRPr b="0" sz="1568">
                <a:solidFill>
                  <a:schemeClr val="dk1"/>
                </a:solidFill>
                <a:latin typeface="Quattrocento Sans"/>
                <a:ea typeface="Quattrocento Sans"/>
                <a:cs typeface="Quattrocento Sans"/>
                <a:sym typeface="Quattrocento Sans"/>
              </a:defRPr>
            </a:lvl1pPr>
            <a:lvl2pPr indent="-228600" lvl="1" marL="914400" marR="0" algn="l">
              <a:lnSpc>
                <a:spcPct val="100000"/>
              </a:lnSpc>
              <a:spcBef>
                <a:spcPts val="600"/>
              </a:spcBef>
              <a:spcAft>
                <a:spcPts val="0"/>
              </a:spcAft>
              <a:buClr>
                <a:schemeClr val="dk1"/>
              </a:buClr>
              <a:buSzPts val="1440"/>
              <a:buFont typeface="Arial"/>
              <a:buNone/>
              <a:defRPr b="0" sz="160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49" name="Shape 49"/>
        <p:cNvGrpSpPr/>
        <p:nvPr/>
      </p:nvGrpSpPr>
      <p:grpSpPr>
        <a:xfrm>
          <a:off x="0" y="0"/>
          <a:ext cx="0" cy="0"/>
          <a:chOff x="0" y="0"/>
          <a:chExt cx="0" cy="0"/>
        </a:xfrm>
      </p:grpSpPr>
      <p:pic>
        <p:nvPicPr>
          <p:cNvPr id="50" name="Google Shape;50;p46"/>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51" name="Google Shape;51;p46"/>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
        <p:nvSpPr>
          <p:cNvPr id="52" name="Google Shape;52;p4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6"/>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ayout">
  <p:cSld name="Two columns layout">
    <p:spTree>
      <p:nvGrpSpPr>
        <p:cNvPr id="625" name="Shape 625"/>
        <p:cNvGrpSpPr/>
        <p:nvPr/>
      </p:nvGrpSpPr>
      <p:grpSpPr>
        <a:xfrm>
          <a:off x="0" y="0"/>
          <a:ext cx="0" cy="0"/>
          <a:chOff x="0" y="0"/>
          <a:chExt cx="0" cy="0"/>
        </a:xfrm>
      </p:grpSpPr>
      <p:sp>
        <p:nvSpPr>
          <p:cNvPr id="626" name="Google Shape;626;p102"/>
          <p:cNvSpPr txBox="1"/>
          <p:nvPr>
            <p:ph idx="1" type="body"/>
          </p:nvPr>
        </p:nvSpPr>
        <p:spPr>
          <a:xfrm>
            <a:off x="418642" y="1457323"/>
            <a:ext cx="5578933" cy="1047601"/>
          </a:xfrm>
          <a:prstGeom prst="rect">
            <a:avLst/>
          </a:prstGeom>
          <a:solidFill>
            <a:srgbClr val="243A5E"/>
          </a:solid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None/>
              <a:defRPr b="1" sz="2000">
                <a:solidFill>
                  <a:schemeClr val="lt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7" name="Google Shape;627;p102"/>
          <p:cNvSpPr txBox="1"/>
          <p:nvPr>
            <p:ph idx="2" type="body"/>
          </p:nvPr>
        </p:nvSpPr>
        <p:spPr>
          <a:xfrm>
            <a:off x="418643" y="2628195"/>
            <a:ext cx="5562182"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8" name="Google Shape;628;p102"/>
          <p:cNvSpPr txBox="1"/>
          <p:nvPr>
            <p:ph idx="3" type="body"/>
          </p:nvPr>
        </p:nvSpPr>
        <p:spPr>
          <a:xfrm>
            <a:off x="6229350" y="2628195"/>
            <a:ext cx="553934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9" name="Google Shape;629;p102"/>
          <p:cNvSpPr txBox="1"/>
          <p:nvPr>
            <p:ph idx="4" type="body"/>
          </p:nvPr>
        </p:nvSpPr>
        <p:spPr>
          <a:xfrm>
            <a:off x="6195890" y="1457323"/>
            <a:ext cx="5572801" cy="1047601"/>
          </a:xfrm>
          <a:prstGeom prst="rect">
            <a:avLst/>
          </a:prstGeom>
          <a:solidFill>
            <a:srgbClr val="243A5E"/>
          </a:solid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None/>
              <a:defRPr b="1" sz="2000">
                <a:solidFill>
                  <a:schemeClr val="lt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0" name="Google Shape;630;p102"/>
          <p:cNvSpPr txBox="1"/>
          <p:nvPr>
            <p:ph idx="5" type="body"/>
          </p:nvPr>
        </p:nvSpPr>
        <p:spPr>
          <a:xfrm>
            <a:off x="418643" y="3664462"/>
            <a:ext cx="5562182"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1" name="Google Shape;631;p102"/>
          <p:cNvSpPr txBox="1"/>
          <p:nvPr>
            <p:ph idx="6" type="body"/>
          </p:nvPr>
        </p:nvSpPr>
        <p:spPr>
          <a:xfrm>
            <a:off x="6229350" y="3664463"/>
            <a:ext cx="553934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2" name="Google Shape;632;p102"/>
          <p:cNvSpPr txBox="1"/>
          <p:nvPr>
            <p:ph idx="7" type="body"/>
          </p:nvPr>
        </p:nvSpPr>
        <p:spPr>
          <a:xfrm>
            <a:off x="418643" y="4700731"/>
            <a:ext cx="5562182"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3" name="Google Shape;633;p102"/>
          <p:cNvSpPr txBox="1"/>
          <p:nvPr>
            <p:ph idx="8" type="body"/>
          </p:nvPr>
        </p:nvSpPr>
        <p:spPr>
          <a:xfrm>
            <a:off x="6229350" y="4700731"/>
            <a:ext cx="553934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34" name="Google Shape;634;p102"/>
          <p:cNvCxnSpPr/>
          <p:nvPr/>
        </p:nvCxnSpPr>
        <p:spPr>
          <a:xfrm>
            <a:off x="418643" y="3532700"/>
            <a:ext cx="5578932" cy="0"/>
          </a:xfrm>
          <a:prstGeom prst="straightConnector1">
            <a:avLst/>
          </a:prstGeom>
          <a:noFill/>
          <a:ln cap="flat" cmpd="sng" w="19050">
            <a:solidFill>
              <a:srgbClr val="A5A5A5"/>
            </a:solidFill>
            <a:prstDash val="dash"/>
            <a:round/>
            <a:headEnd len="sm" w="sm" type="none"/>
            <a:tailEnd len="sm" w="sm" type="none"/>
          </a:ln>
        </p:spPr>
      </p:cxnSp>
      <p:cxnSp>
        <p:nvCxnSpPr>
          <p:cNvPr id="635" name="Google Shape;635;p102"/>
          <p:cNvCxnSpPr/>
          <p:nvPr/>
        </p:nvCxnSpPr>
        <p:spPr>
          <a:xfrm>
            <a:off x="418643" y="4568967"/>
            <a:ext cx="5578932" cy="0"/>
          </a:xfrm>
          <a:prstGeom prst="straightConnector1">
            <a:avLst/>
          </a:prstGeom>
          <a:noFill/>
          <a:ln cap="flat" cmpd="sng" w="19050">
            <a:solidFill>
              <a:srgbClr val="A5A5A5"/>
            </a:solidFill>
            <a:prstDash val="dash"/>
            <a:round/>
            <a:headEnd len="sm" w="sm" type="none"/>
            <a:tailEnd len="sm" w="sm" type="none"/>
          </a:ln>
        </p:spPr>
      </p:cxnSp>
      <p:sp>
        <p:nvSpPr>
          <p:cNvPr id="636" name="Google Shape;636;p102"/>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37" name="Google Shape;637;p102"/>
          <p:cNvCxnSpPr/>
          <p:nvPr/>
        </p:nvCxnSpPr>
        <p:spPr>
          <a:xfrm>
            <a:off x="6229350" y="3532700"/>
            <a:ext cx="5538654" cy="0"/>
          </a:xfrm>
          <a:prstGeom prst="straightConnector1">
            <a:avLst/>
          </a:prstGeom>
          <a:noFill/>
          <a:ln cap="flat" cmpd="sng" w="19050">
            <a:solidFill>
              <a:srgbClr val="A5A5A5"/>
            </a:solidFill>
            <a:prstDash val="dash"/>
            <a:round/>
            <a:headEnd len="sm" w="sm" type="none"/>
            <a:tailEnd len="sm" w="sm" type="none"/>
          </a:ln>
        </p:spPr>
      </p:cxnSp>
      <p:cxnSp>
        <p:nvCxnSpPr>
          <p:cNvPr id="638" name="Google Shape;638;p102"/>
          <p:cNvCxnSpPr/>
          <p:nvPr/>
        </p:nvCxnSpPr>
        <p:spPr>
          <a:xfrm>
            <a:off x="6229350" y="4568967"/>
            <a:ext cx="5538654" cy="0"/>
          </a:xfrm>
          <a:prstGeom prst="straightConnector1">
            <a:avLst/>
          </a:prstGeom>
          <a:noFill/>
          <a:ln cap="flat" cmpd="sng" w="19050">
            <a:solidFill>
              <a:srgbClr val="A5A5A5"/>
            </a:solidFill>
            <a:prstDash val="dash"/>
            <a:round/>
            <a:headEnd len="sm" w="sm" type="none"/>
            <a:tailEnd len="sm" w="sm" type="none"/>
          </a:ln>
        </p:spPr>
      </p:cxn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layout">
  <p:cSld name="three columns layout">
    <p:spTree>
      <p:nvGrpSpPr>
        <p:cNvPr id="639" name="Shape 639"/>
        <p:cNvGrpSpPr/>
        <p:nvPr/>
      </p:nvGrpSpPr>
      <p:grpSpPr>
        <a:xfrm>
          <a:off x="0" y="0"/>
          <a:ext cx="0" cy="0"/>
          <a:chOff x="0" y="0"/>
          <a:chExt cx="0" cy="0"/>
        </a:xfrm>
      </p:grpSpPr>
      <p:sp>
        <p:nvSpPr>
          <p:cNvPr id="640" name="Google Shape;640;p103"/>
          <p:cNvSpPr txBox="1"/>
          <p:nvPr>
            <p:ph idx="1" type="body"/>
          </p:nvPr>
        </p:nvSpPr>
        <p:spPr>
          <a:xfrm>
            <a:off x="418643" y="1457323"/>
            <a:ext cx="3629278" cy="1047601"/>
          </a:xfrm>
          <a:prstGeom prst="rect">
            <a:avLst/>
          </a:prstGeom>
          <a:solidFill>
            <a:srgbClr val="243A5E"/>
          </a:solid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None/>
              <a:defRPr b="1" sz="2000">
                <a:solidFill>
                  <a:schemeClr val="lt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1" name="Google Shape;641;p103"/>
          <p:cNvSpPr txBox="1"/>
          <p:nvPr>
            <p:ph idx="2" type="body"/>
          </p:nvPr>
        </p:nvSpPr>
        <p:spPr>
          <a:xfrm>
            <a:off x="418643" y="2628195"/>
            <a:ext cx="361838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2" name="Google Shape;642;p103"/>
          <p:cNvSpPr txBox="1"/>
          <p:nvPr>
            <p:ph idx="3" type="body"/>
          </p:nvPr>
        </p:nvSpPr>
        <p:spPr>
          <a:xfrm>
            <a:off x="4303152" y="1457323"/>
            <a:ext cx="3629278" cy="1047601"/>
          </a:xfrm>
          <a:prstGeom prst="rect">
            <a:avLst/>
          </a:prstGeom>
          <a:solidFill>
            <a:srgbClr val="243A5E"/>
          </a:solid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None/>
              <a:defRPr b="1" sz="2000">
                <a:solidFill>
                  <a:schemeClr val="lt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3" name="Google Shape;643;p103"/>
          <p:cNvSpPr txBox="1"/>
          <p:nvPr>
            <p:ph idx="4" type="body"/>
          </p:nvPr>
        </p:nvSpPr>
        <p:spPr>
          <a:xfrm>
            <a:off x="4303152" y="2628195"/>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4" name="Google Shape;644;p103"/>
          <p:cNvSpPr txBox="1"/>
          <p:nvPr>
            <p:ph idx="5" type="body"/>
          </p:nvPr>
        </p:nvSpPr>
        <p:spPr>
          <a:xfrm>
            <a:off x="8161204" y="2628195"/>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5" name="Google Shape;645;p103"/>
          <p:cNvSpPr txBox="1"/>
          <p:nvPr>
            <p:ph idx="6" type="body"/>
          </p:nvPr>
        </p:nvSpPr>
        <p:spPr>
          <a:xfrm>
            <a:off x="8139413" y="1457323"/>
            <a:ext cx="3629278" cy="1047601"/>
          </a:xfrm>
          <a:prstGeom prst="rect">
            <a:avLst/>
          </a:prstGeom>
          <a:solidFill>
            <a:srgbClr val="243A5E"/>
          </a:solid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800"/>
              <a:buNone/>
              <a:defRPr b="1" sz="2000">
                <a:solidFill>
                  <a:schemeClr val="lt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6" name="Google Shape;646;p103"/>
          <p:cNvSpPr txBox="1"/>
          <p:nvPr>
            <p:ph idx="7" type="body"/>
          </p:nvPr>
        </p:nvSpPr>
        <p:spPr>
          <a:xfrm>
            <a:off x="418643" y="3664462"/>
            <a:ext cx="361838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7" name="Google Shape;647;p103"/>
          <p:cNvSpPr txBox="1"/>
          <p:nvPr>
            <p:ph idx="8" type="body"/>
          </p:nvPr>
        </p:nvSpPr>
        <p:spPr>
          <a:xfrm>
            <a:off x="4303152" y="3664463"/>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8" name="Google Shape;648;p103"/>
          <p:cNvSpPr txBox="1"/>
          <p:nvPr>
            <p:ph idx="9" type="body"/>
          </p:nvPr>
        </p:nvSpPr>
        <p:spPr>
          <a:xfrm>
            <a:off x="8161204" y="3664463"/>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9" name="Google Shape;649;p103"/>
          <p:cNvSpPr txBox="1"/>
          <p:nvPr>
            <p:ph idx="13" type="body"/>
          </p:nvPr>
        </p:nvSpPr>
        <p:spPr>
          <a:xfrm>
            <a:off x="418643" y="4700731"/>
            <a:ext cx="3618381"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82"/>
              </a:spcBef>
              <a:spcAft>
                <a:spcPts val="0"/>
              </a:spcAft>
              <a:buClr>
                <a:srgbClr val="000000"/>
              </a:buClr>
              <a:buSzPts val="1260"/>
              <a:buFont typeface="Arial"/>
              <a:buNone/>
              <a:defRPr b="0" i="0" sz="1400">
                <a:solidFill>
                  <a:srgbClr val="000000"/>
                </a:solidFill>
                <a:latin typeface="Quattrocento Sans"/>
                <a:ea typeface="Quattrocento Sans"/>
                <a:cs typeface="Quattrocento Sans"/>
                <a:sym typeface="Quattrocento Sans"/>
              </a:defRPr>
            </a:lvl1pPr>
            <a:lvl2pPr indent="-228600" lvl="1" marL="914400" marR="0" algn="l">
              <a:lnSpc>
                <a:spcPct val="120000"/>
              </a:lnSpc>
              <a:spcBef>
                <a:spcPts val="441"/>
              </a:spcBef>
              <a:spcAft>
                <a:spcPts val="0"/>
              </a:spcAft>
              <a:buClr>
                <a:schemeClr val="dk1"/>
              </a:buClr>
              <a:buSzPts val="882"/>
              <a:buFont typeface="Arial"/>
              <a:buNone/>
              <a:defRPr sz="980">
                <a:solidFill>
                  <a:schemeClr val="dk1"/>
                </a:solidFill>
              </a:defRPr>
            </a:lvl2pPr>
            <a:lvl3pPr indent="-228600" lvl="2" marL="1371600" algn="l">
              <a:lnSpc>
                <a:spcPct val="100000"/>
              </a:lnSpc>
              <a:spcBef>
                <a:spcPts val="392"/>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0" name="Google Shape;650;p103"/>
          <p:cNvSpPr txBox="1"/>
          <p:nvPr>
            <p:ph idx="14" type="body"/>
          </p:nvPr>
        </p:nvSpPr>
        <p:spPr>
          <a:xfrm>
            <a:off x="4303152" y="4700731"/>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1" name="Google Shape;651;p103"/>
          <p:cNvSpPr txBox="1"/>
          <p:nvPr>
            <p:ph idx="15" type="body"/>
          </p:nvPr>
        </p:nvSpPr>
        <p:spPr>
          <a:xfrm>
            <a:off x="8161204" y="4700731"/>
            <a:ext cx="3607487" cy="77274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00000"/>
              </a:buClr>
              <a:buSzPts val="1260"/>
              <a:buNone/>
              <a:defRPr b="0" i="0" sz="14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652" name="Google Shape;652;p103"/>
          <p:cNvCxnSpPr/>
          <p:nvPr/>
        </p:nvCxnSpPr>
        <p:spPr>
          <a:xfrm>
            <a:off x="418643" y="3532700"/>
            <a:ext cx="3633559" cy="0"/>
          </a:xfrm>
          <a:prstGeom prst="straightConnector1">
            <a:avLst/>
          </a:prstGeom>
          <a:noFill/>
          <a:ln cap="flat" cmpd="sng" w="19050">
            <a:solidFill>
              <a:srgbClr val="A5A5A5"/>
            </a:solidFill>
            <a:prstDash val="dash"/>
            <a:round/>
            <a:headEnd len="sm" w="sm" type="none"/>
            <a:tailEnd len="sm" w="sm" type="none"/>
          </a:ln>
        </p:spPr>
      </p:cxnSp>
      <p:cxnSp>
        <p:nvCxnSpPr>
          <p:cNvPr id="653" name="Google Shape;653;p103"/>
          <p:cNvCxnSpPr/>
          <p:nvPr/>
        </p:nvCxnSpPr>
        <p:spPr>
          <a:xfrm>
            <a:off x="418643" y="4568967"/>
            <a:ext cx="3633559" cy="0"/>
          </a:xfrm>
          <a:prstGeom prst="straightConnector1">
            <a:avLst/>
          </a:prstGeom>
          <a:noFill/>
          <a:ln cap="flat" cmpd="sng" w="19050">
            <a:solidFill>
              <a:srgbClr val="A5A5A5"/>
            </a:solidFill>
            <a:prstDash val="dash"/>
            <a:round/>
            <a:headEnd len="sm" w="sm" type="none"/>
            <a:tailEnd len="sm" w="sm" type="none"/>
          </a:ln>
        </p:spPr>
      </p:cxnSp>
      <p:cxnSp>
        <p:nvCxnSpPr>
          <p:cNvPr id="654" name="Google Shape;654;p103"/>
          <p:cNvCxnSpPr/>
          <p:nvPr/>
        </p:nvCxnSpPr>
        <p:spPr>
          <a:xfrm>
            <a:off x="4303713" y="3532700"/>
            <a:ext cx="3606800" cy="0"/>
          </a:xfrm>
          <a:prstGeom prst="straightConnector1">
            <a:avLst/>
          </a:prstGeom>
          <a:noFill/>
          <a:ln cap="flat" cmpd="sng" w="19050">
            <a:solidFill>
              <a:srgbClr val="A5A5A5"/>
            </a:solidFill>
            <a:prstDash val="dash"/>
            <a:round/>
            <a:headEnd len="sm" w="sm" type="none"/>
            <a:tailEnd len="sm" w="sm" type="none"/>
          </a:ln>
        </p:spPr>
      </p:cxnSp>
      <p:cxnSp>
        <p:nvCxnSpPr>
          <p:cNvPr id="655" name="Google Shape;655;p103"/>
          <p:cNvCxnSpPr/>
          <p:nvPr/>
        </p:nvCxnSpPr>
        <p:spPr>
          <a:xfrm>
            <a:off x="4303713" y="4568967"/>
            <a:ext cx="3606800" cy="0"/>
          </a:xfrm>
          <a:prstGeom prst="straightConnector1">
            <a:avLst/>
          </a:prstGeom>
          <a:noFill/>
          <a:ln cap="flat" cmpd="sng" w="19050">
            <a:solidFill>
              <a:srgbClr val="A5A5A5"/>
            </a:solidFill>
            <a:prstDash val="dash"/>
            <a:round/>
            <a:headEnd len="sm" w="sm" type="none"/>
            <a:tailEnd len="sm" w="sm" type="none"/>
          </a:ln>
        </p:spPr>
      </p:cxnSp>
      <p:sp>
        <p:nvSpPr>
          <p:cNvPr id="656" name="Google Shape;656;p103"/>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57" name="Google Shape;657;p103"/>
          <p:cNvCxnSpPr/>
          <p:nvPr/>
        </p:nvCxnSpPr>
        <p:spPr>
          <a:xfrm>
            <a:off x="8161204" y="3532700"/>
            <a:ext cx="3606800" cy="0"/>
          </a:xfrm>
          <a:prstGeom prst="straightConnector1">
            <a:avLst/>
          </a:prstGeom>
          <a:noFill/>
          <a:ln cap="flat" cmpd="sng" w="19050">
            <a:solidFill>
              <a:srgbClr val="A5A5A5"/>
            </a:solidFill>
            <a:prstDash val="dash"/>
            <a:round/>
            <a:headEnd len="sm" w="sm" type="none"/>
            <a:tailEnd len="sm" w="sm" type="none"/>
          </a:ln>
        </p:spPr>
      </p:cxnSp>
      <p:cxnSp>
        <p:nvCxnSpPr>
          <p:cNvPr id="658" name="Google Shape;658;p103"/>
          <p:cNvCxnSpPr/>
          <p:nvPr/>
        </p:nvCxnSpPr>
        <p:spPr>
          <a:xfrm>
            <a:off x="8161204" y="4568967"/>
            <a:ext cx="3606800" cy="0"/>
          </a:xfrm>
          <a:prstGeom prst="straightConnector1">
            <a:avLst/>
          </a:prstGeom>
          <a:noFill/>
          <a:ln cap="flat" cmpd="sng" w="19050">
            <a:solidFill>
              <a:srgbClr val="A5A5A5"/>
            </a:solidFill>
            <a:prstDash val="dash"/>
            <a:round/>
            <a:headEnd len="sm" w="sm" type="none"/>
            <a:tailEnd len="sm" w="sm" type="none"/>
          </a:ln>
        </p:spPr>
      </p:cxn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graphic">
  <p:cSld name="Title with graphic">
    <p:spTree>
      <p:nvGrpSpPr>
        <p:cNvPr id="659" name="Shape 659"/>
        <p:cNvGrpSpPr/>
        <p:nvPr/>
      </p:nvGrpSpPr>
      <p:grpSpPr>
        <a:xfrm>
          <a:off x="0" y="0"/>
          <a:ext cx="0" cy="0"/>
          <a:chOff x="0" y="0"/>
          <a:chExt cx="0" cy="0"/>
        </a:xfrm>
      </p:grpSpPr>
      <p:sp>
        <p:nvSpPr>
          <p:cNvPr id="660" name="Google Shape;660;p104"/>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04"/>
          <p:cNvSpPr/>
          <p:nvPr>
            <p:ph idx="1" type="body"/>
          </p:nvPr>
        </p:nvSpPr>
        <p:spPr>
          <a:xfrm>
            <a:off x="418642" y="1457325"/>
            <a:ext cx="3439206" cy="3439206"/>
          </a:xfrm>
          <a:prstGeom prst="ellipse">
            <a:avLst/>
          </a:prstGeom>
          <a:solidFill>
            <a:srgbClr val="F2F2F2"/>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rgbClr val="000000"/>
              </a:buClr>
              <a:buSzPts val="2520"/>
              <a:buNone/>
              <a:defRPr sz="2800"/>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2" name="Google Shape;662;p104"/>
          <p:cNvSpPr/>
          <p:nvPr>
            <p:ph idx="2" type="body"/>
          </p:nvPr>
        </p:nvSpPr>
        <p:spPr>
          <a:xfrm>
            <a:off x="4369674" y="1457325"/>
            <a:ext cx="3439206" cy="3439206"/>
          </a:xfrm>
          <a:prstGeom prst="ellipse">
            <a:avLst/>
          </a:prstGeom>
          <a:solidFill>
            <a:srgbClr val="F2F2F2"/>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rgbClr val="000000"/>
              </a:buClr>
              <a:buSzPts val="2520"/>
              <a:buNone/>
              <a:defRPr sz="2800"/>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3" name="Google Shape;663;p104"/>
          <p:cNvSpPr/>
          <p:nvPr>
            <p:ph idx="3" type="body"/>
          </p:nvPr>
        </p:nvSpPr>
        <p:spPr>
          <a:xfrm>
            <a:off x="8320705" y="1457325"/>
            <a:ext cx="3439206" cy="3439206"/>
          </a:xfrm>
          <a:prstGeom prst="ellipse">
            <a:avLst/>
          </a:prstGeom>
          <a:solidFill>
            <a:srgbClr val="F2F2F2"/>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rgbClr val="000000"/>
              </a:buClr>
              <a:buSzPts val="2520"/>
              <a:buNone/>
              <a:defRPr sz="2800"/>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graphic 2">
  <p:cSld name="Title with graphic 2">
    <p:spTree>
      <p:nvGrpSpPr>
        <p:cNvPr id="664" name="Shape 664"/>
        <p:cNvGrpSpPr/>
        <p:nvPr/>
      </p:nvGrpSpPr>
      <p:grpSpPr>
        <a:xfrm>
          <a:off x="0" y="0"/>
          <a:ext cx="0" cy="0"/>
          <a:chOff x="0" y="0"/>
          <a:chExt cx="0" cy="0"/>
        </a:xfrm>
      </p:grpSpPr>
      <p:sp>
        <p:nvSpPr>
          <p:cNvPr id="665" name="Google Shape;665;p105"/>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6" name="Google Shape;666;p105"/>
          <p:cNvSpPr/>
          <p:nvPr>
            <p:ph idx="1" type="body"/>
          </p:nvPr>
        </p:nvSpPr>
        <p:spPr>
          <a:xfrm>
            <a:off x="418643" y="2359592"/>
            <a:ext cx="2138816" cy="2138816"/>
          </a:xfrm>
          <a:prstGeom prst="ellipse">
            <a:avLst/>
          </a:prstGeom>
          <a:solidFill>
            <a:srgbClr val="243A5E"/>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chemeClr val="lt1"/>
              </a:buClr>
              <a:buSzPts val="2160"/>
              <a:buNone/>
              <a:defRPr sz="2400">
                <a:solidFill>
                  <a:schemeClr val="lt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7" name="Google Shape;667;p105"/>
          <p:cNvSpPr/>
          <p:nvPr>
            <p:ph idx="2" type="body"/>
          </p:nvPr>
        </p:nvSpPr>
        <p:spPr>
          <a:xfrm>
            <a:off x="2722617" y="2359592"/>
            <a:ext cx="2138816" cy="2138816"/>
          </a:xfrm>
          <a:prstGeom prst="ellipse">
            <a:avLst/>
          </a:prstGeom>
          <a:solidFill>
            <a:srgbClr val="243A5E"/>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chemeClr val="lt1"/>
              </a:buClr>
              <a:buSzPts val="2160"/>
              <a:buNone/>
              <a:defRPr sz="2400">
                <a:solidFill>
                  <a:schemeClr val="lt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8" name="Google Shape;668;p105"/>
          <p:cNvSpPr/>
          <p:nvPr>
            <p:ph idx="3" type="body"/>
          </p:nvPr>
        </p:nvSpPr>
        <p:spPr>
          <a:xfrm>
            <a:off x="5026591" y="2359592"/>
            <a:ext cx="2138816" cy="2138816"/>
          </a:xfrm>
          <a:prstGeom prst="ellipse">
            <a:avLst/>
          </a:prstGeom>
          <a:solidFill>
            <a:srgbClr val="243A5E"/>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chemeClr val="lt1"/>
              </a:buClr>
              <a:buSzPts val="2160"/>
              <a:buNone/>
              <a:defRPr sz="2400">
                <a:solidFill>
                  <a:schemeClr val="lt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9" name="Google Shape;669;p105"/>
          <p:cNvSpPr/>
          <p:nvPr>
            <p:ph idx="4" type="body"/>
          </p:nvPr>
        </p:nvSpPr>
        <p:spPr>
          <a:xfrm>
            <a:off x="7330565" y="2359592"/>
            <a:ext cx="2138816" cy="2138816"/>
          </a:xfrm>
          <a:prstGeom prst="ellipse">
            <a:avLst/>
          </a:prstGeom>
          <a:solidFill>
            <a:srgbClr val="243A5E"/>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chemeClr val="lt1"/>
              </a:buClr>
              <a:buSzPts val="2160"/>
              <a:buNone/>
              <a:defRPr sz="2400">
                <a:solidFill>
                  <a:schemeClr val="lt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0" name="Google Shape;670;p105"/>
          <p:cNvSpPr/>
          <p:nvPr>
            <p:ph idx="5" type="body"/>
          </p:nvPr>
        </p:nvSpPr>
        <p:spPr>
          <a:xfrm>
            <a:off x="9634541" y="2359592"/>
            <a:ext cx="2138816" cy="2138816"/>
          </a:xfrm>
          <a:prstGeom prst="ellipse">
            <a:avLst/>
          </a:prstGeom>
          <a:solidFill>
            <a:srgbClr val="243A5E"/>
          </a:solidFill>
          <a:ln>
            <a:noFill/>
          </a:ln>
        </p:spPr>
        <p:txBody>
          <a:bodyPr anchorCtr="0" anchor="ctr" bIns="0" lIns="0" spcFirstLastPara="1" rIns="0" wrap="square" tIns="0">
            <a:spAutoFit/>
          </a:bodyPr>
          <a:lstStyle>
            <a:lvl1pPr indent="-228600" lvl="0" marL="457200" algn="ctr">
              <a:lnSpc>
                <a:spcPct val="100000"/>
              </a:lnSpc>
              <a:spcBef>
                <a:spcPts val="0"/>
              </a:spcBef>
              <a:spcAft>
                <a:spcPts val="0"/>
              </a:spcAft>
              <a:buClr>
                <a:schemeClr val="lt1"/>
              </a:buClr>
              <a:buSzPts val="2160"/>
              <a:buNone/>
              <a:defRPr sz="2400">
                <a:solidFill>
                  <a:schemeClr val="lt1"/>
                </a:solidFill>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rgbClr val="243A5E"/>
        </a:solidFill>
      </p:bgPr>
    </p:bg>
    <p:spTree>
      <p:nvGrpSpPr>
        <p:cNvPr id="671" name="Shape 671"/>
        <p:cNvGrpSpPr/>
        <p:nvPr/>
      </p:nvGrpSpPr>
      <p:grpSpPr>
        <a:xfrm>
          <a:off x="0" y="0"/>
          <a:ext cx="0" cy="0"/>
          <a:chOff x="0" y="0"/>
          <a:chExt cx="0" cy="0"/>
        </a:xfrm>
      </p:grpSpPr>
      <p:sp>
        <p:nvSpPr>
          <p:cNvPr id="672" name="Google Shape;672;p106"/>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673" name="Google Shape;673;p106"/>
          <p:cNvPicPr preferRelativeResize="0"/>
          <p:nvPr/>
        </p:nvPicPr>
        <p:blipFill rotWithShape="1">
          <a:blip r:embed="rId2">
            <a:alphaModFix/>
          </a:blip>
          <a:srcRect b="0" l="0" r="0" t="0"/>
          <a:stretch/>
        </p:blipFill>
        <p:spPr>
          <a:xfrm>
            <a:off x="146409" y="159693"/>
            <a:ext cx="3471501" cy="871754"/>
          </a:xfrm>
          <a:prstGeom prst="rect">
            <a:avLst/>
          </a:prstGeom>
          <a:noFill/>
          <a:ln>
            <a:noFill/>
          </a:ln>
        </p:spPr>
      </p:pic>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bg>
      <p:bgPr>
        <a:solidFill>
          <a:srgbClr val="000000"/>
        </a:solidFill>
      </p:bgPr>
    </p:bg>
    <p:spTree>
      <p:nvGrpSpPr>
        <p:cNvPr id="674" name="Shape 674"/>
        <p:cNvGrpSpPr/>
        <p:nvPr/>
      </p:nvGrpSpPr>
      <p:grpSpPr>
        <a:xfrm>
          <a:off x="0" y="0"/>
          <a:ext cx="0" cy="0"/>
          <a:chOff x="0" y="0"/>
          <a:chExt cx="0" cy="0"/>
        </a:xfrm>
      </p:grpSpPr>
      <p:sp>
        <p:nvSpPr>
          <p:cNvPr id="675" name="Google Shape;675;p107"/>
          <p:cNvSpPr txBox="1"/>
          <p:nvPr>
            <p:ph type="title"/>
          </p:nvPr>
        </p:nvSpPr>
        <p:spPr>
          <a:xfrm>
            <a:off x="428681" y="1457325"/>
            <a:ext cx="11344219" cy="701675"/>
          </a:xfrm>
          <a:prstGeom prst="rect">
            <a:avLst/>
          </a:prstGeom>
          <a:noFill/>
          <a:ln>
            <a:noFill/>
          </a:ln>
        </p:spPr>
        <p:txBody>
          <a:bodyPr anchorCtr="0" anchor="t" bIns="182875" lIns="0" spcFirstLastPara="1" rIns="0" wrap="square" tIns="0">
            <a:noAutofit/>
          </a:bodyPr>
          <a:lstStyle>
            <a:lvl1pPr lvl="0" algn="l">
              <a:lnSpc>
                <a:spcPct val="90000"/>
              </a:lnSpc>
              <a:spcBef>
                <a:spcPts val="0"/>
              </a:spcBef>
              <a:spcAft>
                <a:spcPts val="0"/>
              </a:spcAft>
              <a:buClr>
                <a:schemeClr val="lt2"/>
              </a:buClr>
              <a:buSzPts val="3200"/>
              <a:buFont typeface="Quattrocento Sans"/>
              <a:buNone/>
              <a:defRPr sz="3200" strike="noStrik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107"/>
          <p:cNvSpPr txBox="1"/>
          <p:nvPr>
            <p:ph idx="1" type="body"/>
          </p:nvPr>
        </p:nvSpPr>
        <p:spPr>
          <a:xfrm>
            <a:off x="442466" y="2159000"/>
            <a:ext cx="11330434" cy="553998"/>
          </a:xfrm>
          <a:prstGeom prst="rect">
            <a:avLst/>
          </a:prstGeom>
          <a:noFill/>
          <a:ln>
            <a:noFill/>
          </a:ln>
        </p:spPr>
        <p:txBody>
          <a:bodyPr anchorCtr="0" anchor="t" bIns="91425" lIns="0" spcFirstLastPara="1" rIns="146300" wrap="square" tIns="91425">
            <a:spAutoFit/>
          </a:bodyPr>
          <a:lstStyle>
            <a:lvl1pPr indent="-228600" lvl="0" marL="457200" marR="0" algn="l">
              <a:lnSpc>
                <a:spcPct val="100000"/>
              </a:lnSpc>
              <a:spcBef>
                <a:spcPts val="0"/>
              </a:spcBef>
              <a:spcAft>
                <a:spcPts val="0"/>
              </a:spcAft>
              <a:buClr>
                <a:schemeClr val="lt2"/>
              </a:buClr>
              <a:buSzPts val="2160"/>
              <a:buFont typeface="Noto Sans Symbols"/>
              <a:buNone/>
              <a:defRPr sz="2400">
                <a:solidFill>
                  <a:schemeClr val="lt2"/>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rgbClr val="000000"/>
              </a:buClr>
              <a:buSzPts val="1589"/>
              <a:buFont typeface="Quattrocento Sans"/>
              <a:buNone/>
              <a:defRPr sz="1765">
                <a:solidFill>
                  <a:srgbClr val="000000"/>
                </a:solidFill>
              </a:defRPr>
            </a:lvl2pPr>
            <a:lvl3pPr indent="-228600" lvl="2" marL="1371600" algn="l">
              <a:lnSpc>
                <a:spcPct val="100000"/>
              </a:lnSpc>
              <a:spcBef>
                <a:spcPts val="588"/>
              </a:spcBef>
              <a:spcAft>
                <a:spcPts val="0"/>
              </a:spcAft>
              <a:buClr>
                <a:schemeClr val="dk1"/>
              </a:buClr>
              <a:buSzPts val="1235"/>
              <a:buNone/>
              <a:defRPr sz="1372"/>
            </a:lvl3pPr>
            <a:lvl4pPr indent="-228600" lvl="3" marL="1828800" algn="l">
              <a:lnSpc>
                <a:spcPct val="100000"/>
              </a:lnSpc>
              <a:spcBef>
                <a:spcPts val="588"/>
              </a:spcBef>
              <a:spcAft>
                <a:spcPts val="0"/>
              </a:spcAft>
              <a:buClr>
                <a:schemeClr val="dk1"/>
              </a:buClr>
              <a:buSzPts val="1235"/>
              <a:buNone/>
              <a:defRPr sz="1372"/>
            </a:lvl4pPr>
            <a:lvl5pPr indent="-228600" lvl="4" marL="2286000" algn="l">
              <a:lnSpc>
                <a:spcPct val="100000"/>
              </a:lnSpc>
              <a:spcBef>
                <a:spcPts val="588"/>
              </a:spcBef>
              <a:spcAft>
                <a:spcPts val="0"/>
              </a:spcAft>
              <a:buClr>
                <a:schemeClr val="dk1"/>
              </a:buClr>
              <a:buSzPts val="926"/>
              <a:buNone/>
              <a:defRPr sz="1029"/>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A picture containing drawing&#10;&#10;Description automatically generated" id="677" name="Google Shape;677;p107"/>
          <p:cNvPicPr preferRelativeResize="0"/>
          <p:nvPr/>
        </p:nvPicPr>
        <p:blipFill rotWithShape="1">
          <a:blip r:embed="rId2">
            <a:alphaModFix/>
          </a:blip>
          <a:srcRect b="0" l="0" r="0" t="0"/>
          <a:stretch/>
        </p:blipFill>
        <p:spPr>
          <a:xfrm>
            <a:off x="64294" y="85724"/>
            <a:ext cx="2384426" cy="1068717"/>
          </a:xfrm>
          <a:prstGeom prst="rect">
            <a:avLst/>
          </a:prstGeom>
          <a:noFill/>
          <a:ln>
            <a:noFill/>
          </a:ln>
        </p:spPr>
      </p:pic>
      <p:sp>
        <p:nvSpPr>
          <p:cNvPr id="678" name="Google Shape;678;p107"/>
          <p:cNvSpPr txBox="1"/>
          <p:nvPr/>
        </p:nvSpPr>
        <p:spPr>
          <a:xfrm>
            <a:off x="4038600" y="6551269"/>
            <a:ext cx="4114800" cy="1384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lt1"/>
                </a:solidFill>
                <a:latin typeface="Quattrocento Sans"/>
                <a:ea typeface="Quattrocento Sans"/>
                <a:cs typeface="Quattrocento Sans"/>
                <a:sym typeface="Quattrocento Sans"/>
              </a:rPr>
              <a:t>© Copyright Microsoft Corporation. All rights reserved.</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quare photo 2">
  <p:cSld name="Title square photo 2">
    <p:spTree>
      <p:nvGrpSpPr>
        <p:cNvPr id="679" name="Shape 679"/>
        <p:cNvGrpSpPr/>
        <p:nvPr/>
      </p:nvGrpSpPr>
      <p:grpSpPr>
        <a:xfrm>
          <a:off x="0" y="0"/>
          <a:ext cx="0" cy="0"/>
          <a:chOff x="0" y="0"/>
          <a:chExt cx="0" cy="0"/>
        </a:xfrm>
      </p:grpSpPr>
      <p:pic>
        <p:nvPicPr>
          <p:cNvPr descr="Microsoft logo, gray text version" id="680" name="Google Shape;680;p108"/>
          <p:cNvPicPr preferRelativeResize="0"/>
          <p:nvPr/>
        </p:nvPicPr>
        <p:blipFill rotWithShape="1">
          <a:blip r:embed="rId2">
            <a:alphaModFix/>
          </a:blip>
          <a:srcRect b="0" l="0" r="0" t="0"/>
          <a:stretch/>
        </p:blipFill>
        <p:spPr>
          <a:xfrm>
            <a:off x="584200" y="585788"/>
            <a:ext cx="1366440" cy="292608"/>
          </a:xfrm>
          <a:prstGeom prst="rect">
            <a:avLst/>
          </a:prstGeom>
          <a:noFill/>
          <a:ln>
            <a:noFill/>
          </a:ln>
        </p:spPr>
      </p:pic>
      <p:sp>
        <p:nvSpPr>
          <p:cNvPr id="681" name="Google Shape;681;p108"/>
          <p:cNvSpPr txBox="1"/>
          <p:nvPr>
            <p:ph type="title"/>
          </p:nvPr>
        </p:nvSpPr>
        <p:spPr>
          <a:xfrm>
            <a:off x="588263" y="2425541"/>
            <a:ext cx="4167887" cy="1107996"/>
          </a:xfrm>
          <a:prstGeom prst="rect">
            <a:avLst/>
          </a:prstGeom>
          <a:noFill/>
          <a:ln>
            <a:noFill/>
          </a:ln>
        </p:spPr>
        <p:txBody>
          <a:bodyPr anchorCtr="0" anchor="b" bIns="91425" lIns="0" spcFirstLastPara="1" rIns="146300" wrap="square" tIns="91425">
            <a:spAutoFit/>
          </a:bodyPr>
          <a:lstStyle>
            <a:lvl1pPr lvl="0" algn="l">
              <a:lnSpc>
                <a:spcPct val="90000"/>
              </a:lnSpc>
              <a:spcBef>
                <a:spcPts val="0"/>
              </a:spcBef>
              <a:spcAft>
                <a:spcPts val="0"/>
              </a:spcAft>
              <a:buClr>
                <a:srgbClr val="000000"/>
              </a:buClr>
              <a:buSzPts val="32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2" name="Google Shape;682;p108"/>
          <p:cNvSpPr txBox="1"/>
          <p:nvPr>
            <p:ph idx="1" type="body"/>
          </p:nvPr>
        </p:nvSpPr>
        <p:spPr>
          <a:xfrm>
            <a:off x="582042" y="3962400"/>
            <a:ext cx="4164583"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3" name="Google Shape;683;p108"/>
          <p:cNvSpPr/>
          <p:nvPr/>
        </p:nvSpPr>
        <p:spPr>
          <a:xfrm>
            <a:off x="5334000" y="0"/>
            <a:ext cx="6858000" cy="6858000"/>
          </a:xfrm>
          <a:prstGeom prst="rect">
            <a:avLst/>
          </a:prstGeom>
          <a:solidFill>
            <a:srgbClr val="00BCF2"/>
          </a:soli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240D"/>
              </a:solidFill>
              <a:latin typeface="Quattrocento Sans"/>
              <a:ea typeface="Quattrocento Sans"/>
              <a:cs typeface="Quattrocento Sans"/>
              <a:sym typeface="Quattrocento Sans"/>
            </a:endParaRPr>
          </a:p>
        </p:txBody>
      </p:sp>
      <p:pic>
        <p:nvPicPr>
          <p:cNvPr id="684" name="Google Shape;684;p108"/>
          <p:cNvPicPr preferRelativeResize="0"/>
          <p:nvPr/>
        </p:nvPicPr>
        <p:blipFill rotWithShape="1">
          <a:blip r:embed="rId3">
            <a:alphaModFix/>
          </a:blip>
          <a:srcRect b="0" l="0" r="0" t="0"/>
          <a:stretch/>
        </p:blipFill>
        <p:spPr>
          <a:xfrm>
            <a:off x="6250758" y="800100"/>
            <a:ext cx="5024485" cy="5257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lt2"/>
        </a:solidFill>
      </p:bgPr>
    </p:bg>
    <p:spTree>
      <p:nvGrpSpPr>
        <p:cNvPr id="685" name="Shape 685"/>
        <p:cNvGrpSpPr/>
        <p:nvPr/>
      </p:nvGrpSpPr>
      <p:grpSpPr>
        <a:xfrm>
          <a:off x="0" y="0"/>
          <a:ext cx="0" cy="0"/>
          <a:chOff x="0" y="0"/>
          <a:chExt cx="0" cy="0"/>
        </a:xfrm>
      </p:grpSpPr>
      <p:sp>
        <p:nvSpPr>
          <p:cNvPr id="686" name="Google Shape;686;p109"/>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87" name="Google Shape;687;p109"/>
          <p:cNvPicPr preferRelativeResize="0"/>
          <p:nvPr/>
        </p:nvPicPr>
        <p:blipFill rotWithShape="1">
          <a:blip r:embed="rId2">
            <a:alphaModFix/>
          </a:blip>
          <a:srcRect b="0" l="0" r="0" t="0"/>
          <a:stretch/>
        </p:blipFill>
        <p:spPr>
          <a:xfrm>
            <a:off x="9344025" y="3898483"/>
            <a:ext cx="2265363" cy="23705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688" name="Shape 688"/>
        <p:cNvGrpSpPr/>
        <p:nvPr/>
      </p:nvGrpSpPr>
      <p:grpSpPr>
        <a:xfrm>
          <a:off x="0" y="0"/>
          <a:ext cx="0" cy="0"/>
          <a:chOff x="0" y="0"/>
          <a:chExt cx="0" cy="0"/>
        </a:xfrm>
      </p:grpSpPr>
      <p:sp>
        <p:nvSpPr>
          <p:cNvPr id="689" name="Google Shape;689;p110"/>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0" name="Google Shape;690;p110"/>
          <p:cNvSpPr txBox="1"/>
          <p:nvPr>
            <p:ph idx="1" type="body"/>
          </p:nvPr>
        </p:nvSpPr>
        <p:spPr>
          <a:xfrm>
            <a:off x="586390" y="1434370"/>
            <a:ext cx="11018520" cy="230832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rgbClr val="000000"/>
              </a:buClr>
              <a:buSzPts val="2118"/>
              <a:buNone/>
              <a:defRPr/>
            </a:lvl1pPr>
            <a:lvl2pPr indent="-228600" lvl="1" marL="914400" algn="l">
              <a:lnSpc>
                <a:spcPct val="100000"/>
              </a:lnSpc>
              <a:spcBef>
                <a:spcPts val="392"/>
              </a:spcBef>
              <a:spcAft>
                <a:spcPts val="0"/>
              </a:spcAft>
              <a:buClr>
                <a:schemeClr val="dk1"/>
              </a:buClr>
              <a:buSzPts val="1800"/>
              <a:buFont typeface="Quattrocento Sans"/>
              <a:buNone/>
              <a:defRPr/>
            </a:lvl2pPr>
            <a:lvl3pPr indent="-228600" lvl="2" marL="1371600" algn="l">
              <a:lnSpc>
                <a:spcPct val="100000"/>
              </a:lnSpc>
              <a:spcBef>
                <a:spcPts val="588"/>
              </a:spcBef>
              <a:spcAft>
                <a:spcPts val="0"/>
              </a:spcAft>
              <a:buClr>
                <a:schemeClr val="dk1"/>
              </a:buClr>
              <a:buSzPts val="1440"/>
              <a:buNone/>
              <a:defRPr/>
            </a:lvl3pPr>
            <a:lvl4pPr indent="-228600" lvl="3" marL="1828800" algn="l">
              <a:lnSpc>
                <a:spcPct val="100000"/>
              </a:lnSpc>
              <a:spcBef>
                <a:spcPts val="588"/>
              </a:spcBef>
              <a:spcAft>
                <a:spcPts val="0"/>
              </a:spcAft>
              <a:buClr>
                <a:schemeClr val="dk1"/>
              </a:buClr>
              <a:buSzPts val="1440"/>
              <a:buNone/>
              <a:defRPr/>
            </a:lvl4pPr>
            <a:lvl5pPr indent="-228600" lvl="4" marL="2286000" algn="l">
              <a:lnSpc>
                <a:spcPct val="100000"/>
              </a:lnSpc>
              <a:spcBef>
                <a:spcPts val="588"/>
              </a:spcBef>
              <a:spcAft>
                <a:spcPts val="0"/>
              </a:spcAft>
              <a:buClr>
                <a:schemeClr val="dk1"/>
              </a:buClr>
              <a:buSzPts val="108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691" name="Shape 691"/>
        <p:cNvGrpSpPr/>
        <p:nvPr/>
      </p:nvGrpSpPr>
      <p:grpSpPr>
        <a:xfrm>
          <a:off x="0" y="0"/>
          <a:ext cx="0" cy="0"/>
          <a:chOff x="0" y="0"/>
          <a:chExt cx="0" cy="0"/>
        </a:xfrm>
      </p:grpSpPr>
      <p:sp>
        <p:nvSpPr>
          <p:cNvPr id="692" name="Google Shape;692;p111"/>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1"/>
          <p:cNvSpPr txBox="1"/>
          <p:nvPr>
            <p:ph idx="1" type="body"/>
          </p:nvPr>
        </p:nvSpPr>
        <p:spPr>
          <a:xfrm>
            <a:off x="584200" y="1435497"/>
            <a:ext cx="11018520" cy="2308324"/>
          </a:xfrm>
          <a:prstGeom prst="rect">
            <a:avLst/>
          </a:prstGeom>
          <a:noFill/>
          <a:ln>
            <a:noFill/>
          </a:ln>
        </p:spPr>
        <p:txBody>
          <a:bodyPr anchorCtr="0" anchor="t" bIns="91425" lIns="0" spcFirstLastPara="1" rIns="146300" wrap="square" tIns="91425">
            <a:spAutoFit/>
          </a:bodyPr>
          <a:lstStyle>
            <a:lvl1pPr indent="-228600" lvl="0" marL="457200" algn="l">
              <a:lnSpc>
                <a:spcPct val="100000"/>
              </a:lnSpc>
              <a:spcBef>
                <a:spcPts val="0"/>
              </a:spcBef>
              <a:spcAft>
                <a:spcPts val="0"/>
              </a:spcAft>
              <a:buClr>
                <a:srgbClr val="000000"/>
              </a:buClr>
              <a:buSzPts val="1620"/>
              <a:buNone/>
              <a:defRPr/>
            </a:lvl1pPr>
            <a:lvl2pPr indent="-228600" lvl="1" marL="914400" algn="l">
              <a:lnSpc>
                <a:spcPct val="100000"/>
              </a:lnSpc>
              <a:spcBef>
                <a:spcPts val="392"/>
              </a:spcBef>
              <a:spcAft>
                <a:spcPts val="0"/>
              </a:spcAft>
              <a:buClr>
                <a:schemeClr val="dk1"/>
              </a:buClr>
              <a:buSzPts val="1620"/>
              <a:buNone/>
              <a:defRPr/>
            </a:lvl2pPr>
            <a:lvl3pPr indent="-228600" lvl="2" marL="1371600" algn="l">
              <a:lnSpc>
                <a:spcPct val="100000"/>
              </a:lnSpc>
              <a:spcBef>
                <a:spcPts val="588"/>
              </a:spcBef>
              <a:spcAft>
                <a:spcPts val="0"/>
              </a:spcAft>
              <a:buClr>
                <a:schemeClr val="dk1"/>
              </a:buClr>
              <a:buSzPts val="1620"/>
              <a:buNone/>
              <a:defRPr/>
            </a:lvl3pPr>
            <a:lvl4pPr indent="-228600" lvl="3" marL="1828800" algn="l">
              <a:lnSpc>
                <a:spcPct val="100000"/>
              </a:lnSpc>
              <a:spcBef>
                <a:spcPts val="588"/>
              </a:spcBef>
              <a:spcAft>
                <a:spcPts val="0"/>
              </a:spcAft>
              <a:buClr>
                <a:schemeClr val="dk1"/>
              </a:buClr>
              <a:buSzPts val="1620"/>
              <a:buNone/>
              <a:defRPr/>
            </a:lvl4pPr>
            <a:lvl5pPr indent="-228600" lvl="4" marL="2286000" algn="l">
              <a:lnSpc>
                <a:spcPct val="100000"/>
              </a:lnSpc>
              <a:spcBef>
                <a:spcPts val="588"/>
              </a:spcBef>
              <a:spcAft>
                <a:spcPts val="0"/>
              </a:spcAft>
              <a:buClr>
                <a:schemeClr val="dk1"/>
              </a:buClr>
              <a:buSzPts val="1620"/>
              <a:buNone/>
              <a:defRPr/>
            </a:lvl5pPr>
            <a:lvl6pPr indent="-228600" lvl="5" marL="2743200" algn="l">
              <a:lnSpc>
                <a:spcPct val="100000"/>
              </a:lnSpc>
              <a:spcBef>
                <a:spcPts val="588"/>
              </a:spcBef>
              <a:spcAft>
                <a:spcPts val="0"/>
              </a:spcAft>
              <a:buClr>
                <a:schemeClr val="dk1"/>
              </a:buClr>
              <a:buSzPts val="1800"/>
              <a:buNone/>
              <a:defRPr/>
            </a:lvl6pPr>
            <a:lvl7pPr indent="-228600" lvl="6" marL="3200400" algn="l">
              <a:lnSpc>
                <a:spcPct val="100000"/>
              </a:lnSpc>
              <a:spcBef>
                <a:spcPts val="392"/>
              </a:spcBef>
              <a:spcAft>
                <a:spcPts val="0"/>
              </a:spcAft>
              <a:buClr>
                <a:schemeClr val="dk1"/>
              </a:buClr>
              <a:buSzPts val="1800"/>
              <a:buNone/>
              <a:defRPr/>
            </a:lvl7pPr>
            <a:lvl8pPr indent="-342900" lvl="7" marL="3657600" algn="l">
              <a:lnSpc>
                <a:spcPct val="100000"/>
              </a:lnSpc>
              <a:spcBef>
                <a:spcPts val="588"/>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55" name="Shape 55"/>
        <p:cNvGrpSpPr/>
        <p:nvPr/>
      </p:nvGrpSpPr>
      <p:grpSpPr>
        <a:xfrm>
          <a:off x="0" y="0"/>
          <a:ext cx="0" cy="0"/>
          <a:chOff x="0" y="0"/>
          <a:chExt cx="0" cy="0"/>
        </a:xfrm>
      </p:grpSpPr>
      <p:pic>
        <p:nvPicPr>
          <p:cNvPr id="56" name="Google Shape;56;p47"/>
          <p:cNvPicPr preferRelativeResize="0"/>
          <p:nvPr/>
        </p:nvPicPr>
        <p:blipFill rotWithShape="1">
          <a:blip r:embed="rId2">
            <a:alphaModFix/>
          </a:blip>
          <a:srcRect b="0" l="0" r="0" t="0"/>
          <a:stretch/>
        </p:blipFill>
        <p:spPr>
          <a:xfrm rot="10800000">
            <a:off x="-1" y="-2"/>
            <a:ext cx="2268187" cy="2166103"/>
          </a:xfrm>
          <a:prstGeom prst="rect">
            <a:avLst/>
          </a:prstGeom>
          <a:noFill/>
          <a:ln>
            <a:noFill/>
          </a:ln>
        </p:spPr>
      </p:pic>
      <p:pic>
        <p:nvPicPr>
          <p:cNvPr id="57" name="Google Shape;57;p4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
        <p:nvSpPr>
          <p:cNvPr id="58" name="Google Shape;58;p47"/>
          <p:cNvSpPr txBox="1"/>
          <p:nvPr>
            <p:ph type="title"/>
          </p:nvPr>
        </p:nvSpPr>
        <p:spPr>
          <a:xfrm>
            <a:off x="419100" y="3191940"/>
            <a:ext cx="8690717"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61" name="Google Shape;61;p47"/>
          <p:cNvPicPr preferRelativeResize="0"/>
          <p:nvPr/>
        </p:nvPicPr>
        <p:blipFill rotWithShape="1">
          <a:blip r:embed="rId4">
            <a:alphaModFix/>
          </a:blip>
          <a:srcRect b="0" l="0" r="0" t="0"/>
          <a:stretch/>
        </p:blipFill>
        <p:spPr>
          <a:xfrm>
            <a:off x="9361892" y="2514599"/>
            <a:ext cx="1828800" cy="18288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Section title 1">
    <p:bg>
      <p:bgPr>
        <a:solidFill>
          <a:schemeClr val="lt1"/>
        </a:solidFill>
      </p:bgPr>
    </p:bg>
    <p:spTree>
      <p:nvGrpSpPr>
        <p:cNvPr id="694" name="Shape 694"/>
        <p:cNvGrpSpPr/>
        <p:nvPr/>
      </p:nvGrpSpPr>
      <p:grpSpPr>
        <a:xfrm>
          <a:off x="0" y="0"/>
          <a:ext cx="0" cy="0"/>
          <a:chOff x="0" y="0"/>
          <a:chExt cx="0" cy="0"/>
        </a:xfrm>
      </p:grpSpPr>
      <p:sp>
        <p:nvSpPr>
          <p:cNvPr id="695" name="Google Shape;695;p112"/>
          <p:cNvSpPr txBox="1"/>
          <p:nvPr>
            <p:ph type="title"/>
          </p:nvPr>
        </p:nvSpPr>
        <p:spPr>
          <a:xfrm>
            <a:off x="455994" y="941692"/>
            <a:ext cx="7454643" cy="355819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0000"/>
              </a:buClr>
              <a:buSzPts val="4705"/>
              <a:buFont typeface="Quattrocento Sans"/>
              <a:buNone/>
              <a:defRPr sz="4705">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62" name="Shape 62"/>
        <p:cNvGrpSpPr/>
        <p:nvPr/>
      </p:nvGrpSpPr>
      <p:grpSpPr>
        <a:xfrm>
          <a:off x="0" y="0"/>
          <a:ext cx="0" cy="0"/>
          <a:chOff x="0" y="0"/>
          <a:chExt cx="0" cy="0"/>
        </a:xfrm>
      </p:grpSpPr>
      <p:pic>
        <p:nvPicPr>
          <p:cNvPr id="63" name="Google Shape;63;p4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64" name="Google Shape;64;p4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5" name="Google Shape;65;p4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66" name="Google Shape;66;p4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48"/>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i="0" sz="900">
                <a:solidFill>
                  <a:srgbClr val="88888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6.xml"/><Relationship Id="rId42" Type="http://schemas.openxmlformats.org/officeDocument/2006/relationships/slideLayout" Target="../slideLayouts/slideLayout68.xml"/><Relationship Id="rId41" Type="http://schemas.openxmlformats.org/officeDocument/2006/relationships/slideLayout" Target="../slideLayouts/slideLayout67.xml"/><Relationship Id="rId44" Type="http://schemas.openxmlformats.org/officeDocument/2006/relationships/slideLayout" Target="../slideLayouts/slideLayout70.xml"/><Relationship Id="rId43" Type="http://schemas.openxmlformats.org/officeDocument/2006/relationships/slideLayout" Target="../slideLayouts/slideLayout69.xml"/><Relationship Id="rId46" Type="http://schemas.openxmlformats.org/officeDocument/2006/relationships/slideLayout" Target="../slideLayouts/slideLayout72.xml"/><Relationship Id="rId45" Type="http://schemas.openxmlformats.org/officeDocument/2006/relationships/slideLayout" Target="../slideLayouts/slideLayout7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48" Type="http://schemas.openxmlformats.org/officeDocument/2006/relationships/slideLayout" Target="../slideLayouts/slideLayout74.xml"/><Relationship Id="rId47" Type="http://schemas.openxmlformats.org/officeDocument/2006/relationships/slideLayout" Target="../slideLayouts/slideLayout73.xml"/><Relationship Id="rId49" Type="http://schemas.openxmlformats.org/officeDocument/2006/relationships/slideLayout" Target="../slideLayouts/slideLayout7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33" Type="http://schemas.openxmlformats.org/officeDocument/2006/relationships/slideLayout" Target="../slideLayouts/slideLayout59.xml"/><Relationship Id="rId32" Type="http://schemas.openxmlformats.org/officeDocument/2006/relationships/slideLayout" Target="../slideLayouts/slideLayout58.xml"/><Relationship Id="rId35" Type="http://schemas.openxmlformats.org/officeDocument/2006/relationships/slideLayout" Target="../slideLayouts/slideLayout61.xml"/><Relationship Id="rId34" Type="http://schemas.openxmlformats.org/officeDocument/2006/relationships/slideLayout" Target="../slideLayouts/slideLayout60.xml"/><Relationship Id="rId37" Type="http://schemas.openxmlformats.org/officeDocument/2006/relationships/slideLayout" Target="../slideLayouts/slideLayout63.xml"/><Relationship Id="rId36" Type="http://schemas.openxmlformats.org/officeDocument/2006/relationships/slideLayout" Target="../slideLayouts/slideLayout62.xml"/><Relationship Id="rId39" Type="http://schemas.openxmlformats.org/officeDocument/2006/relationships/slideLayout" Target="../slideLayouts/slideLayout65.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29" Type="http://schemas.openxmlformats.org/officeDocument/2006/relationships/slideLayout" Target="../slideLayouts/slideLayout55.xml"/><Relationship Id="rId51" Type="http://schemas.openxmlformats.org/officeDocument/2006/relationships/slideLayout" Target="../slideLayouts/slideLayout77.xml"/><Relationship Id="rId50" Type="http://schemas.openxmlformats.org/officeDocument/2006/relationships/slideLayout" Target="../slideLayouts/slideLayout76.xml"/><Relationship Id="rId53" Type="http://schemas.openxmlformats.org/officeDocument/2006/relationships/slideLayout" Target="../slideLayouts/slideLayout79.xml"/><Relationship Id="rId52" Type="http://schemas.openxmlformats.org/officeDocument/2006/relationships/slideLayout" Target="../slideLayouts/slideLayout78.xml"/><Relationship Id="rId11" Type="http://schemas.openxmlformats.org/officeDocument/2006/relationships/slideLayout" Target="../slideLayouts/slideLayout37.xml"/><Relationship Id="rId55" Type="http://schemas.openxmlformats.org/officeDocument/2006/relationships/theme" Target="../theme/theme3.xml"/><Relationship Id="rId10" Type="http://schemas.openxmlformats.org/officeDocument/2006/relationships/slideLayout" Target="../slideLayouts/slideLayout36.xml"/><Relationship Id="rId54" Type="http://schemas.openxmlformats.org/officeDocument/2006/relationships/slideLayout" Target="../slideLayouts/slideLayout8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1"/>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5"/>
          <p:cNvSpPr txBox="1"/>
          <p:nvPr>
            <p:ph type="title"/>
          </p:nvPr>
        </p:nvSpPr>
        <p:spPr>
          <a:xfrm>
            <a:off x="418643" y="440494"/>
            <a:ext cx="11341268" cy="680196"/>
          </a:xfrm>
          <a:prstGeom prst="rect">
            <a:avLst/>
          </a:prstGeom>
          <a:noFill/>
          <a:ln>
            <a:noFill/>
          </a:ln>
        </p:spPr>
        <p:txBody>
          <a:bodyPr anchorCtr="0" anchor="t" bIns="91425" lIns="0" spcFirstLastPara="1" rIns="146300" wrap="square" tIns="91425">
            <a:noAutofit/>
          </a:bodyPr>
          <a:lstStyle>
            <a:lvl1pPr lvl="0" marR="0" rtl="0" algn="l">
              <a:lnSpc>
                <a:spcPct val="90000"/>
              </a:lnSpc>
              <a:spcBef>
                <a:spcPts val="0"/>
              </a:spcBef>
              <a:spcAft>
                <a:spcPts val="0"/>
              </a:spcAft>
              <a:buClr>
                <a:srgbClr val="000000"/>
              </a:buClr>
              <a:buSzPts val="3200"/>
              <a:buFont typeface="Quattrocento Sans"/>
              <a:buNone/>
              <a:defRPr b="0" i="0" sz="32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9" name="Google Shape;219;p35"/>
          <p:cNvSpPr txBox="1"/>
          <p:nvPr>
            <p:ph idx="1" type="body"/>
          </p:nvPr>
        </p:nvSpPr>
        <p:spPr>
          <a:xfrm>
            <a:off x="418643" y="1456898"/>
            <a:ext cx="11341268" cy="2492990"/>
          </a:xfrm>
          <a:prstGeom prst="rect">
            <a:avLst/>
          </a:prstGeom>
          <a:noFill/>
          <a:ln>
            <a:noFill/>
          </a:ln>
        </p:spPr>
        <p:txBody>
          <a:bodyPr anchorCtr="0" anchor="t" bIns="91425" lIns="0" spcFirstLastPara="1" rIns="146300" wrap="square" tIns="91425">
            <a:spAutoFit/>
          </a:bodyPr>
          <a:lstStyle>
            <a:lvl1pPr indent="-228600" lvl="0" marL="457200" marR="0" rtl="0" algn="l">
              <a:lnSpc>
                <a:spcPct val="100000"/>
              </a:lnSpc>
              <a:spcBef>
                <a:spcPts val="0"/>
              </a:spcBef>
              <a:spcAft>
                <a:spcPts val="0"/>
              </a:spcAft>
              <a:buClr>
                <a:srgbClr val="000000"/>
              </a:buClr>
              <a:buSzPts val="2118"/>
              <a:buFont typeface="Noto Sans Symbols"/>
              <a:buNone/>
              <a:defRPr b="0" i="0" sz="2353"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100000"/>
              </a:lnSpc>
              <a:spcBef>
                <a:spcPts val="392"/>
              </a:spcBef>
              <a:spcAft>
                <a:spcPts val="0"/>
              </a:spcAft>
              <a:buClr>
                <a:schemeClr val="dk1"/>
              </a:buClr>
              <a:buSzPts val="1800"/>
              <a:buFont typeface="Quattrocento Sans"/>
              <a:buNone/>
              <a:defRPr b="0" i="0" sz="2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588"/>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588"/>
              </a:spcBef>
              <a:spcAft>
                <a:spcPts val="0"/>
              </a:spcAft>
              <a:buClr>
                <a:schemeClr val="dk1"/>
              </a:buClr>
              <a:buSzPts val="1961"/>
              <a:buFont typeface="Arial"/>
              <a:buNone/>
              <a:defRPr b="0" i="0" sz="1961"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392"/>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indent="-353123" lvl="7" marL="3657600" marR="0" rtl="0" algn="l">
              <a:lnSpc>
                <a:spcPct val="100000"/>
              </a:lnSpc>
              <a:spcBef>
                <a:spcPts val="588"/>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grpSp>
        <p:nvGrpSpPr>
          <p:cNvPr id="220" name="Google Shape;220;p35"/>
          <p:cNvGrpSpPr/>
          <p:nvPr/>
        </p:nvGrpSpPr>
        <p:grpSpPr>
          <a:xfrm rot="5400000">
            <a:off x="9114924" y="3156600"/>
            <a:ext cx="6843276" cy="530076"/>
            <a:chOff x="-2857775" y="8147048"/>
            <a:chExt cx="11623156" cy="1498603"/>
          </a:xfrm>
        </p:grpSpPr>
        <p:sp>
          <p:nvSpPr>
            <p:cNvPr id="221" name="Google Shape;221;p35"/>
            <p:cNvSpPr/>
            <p:nvPr/>
          </p:nvSpPr>
          <p:spPr>
            <a:xfrm>
              <a:off x="5983100" y="8147051"/>
              <a:ext cx="2782281" cy="1498598"/>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88"/>
                <a:buFont typeface="Arial"/>
                <a:buNone/>
              </a:pPr>
              <a:r>
                <a:rPr b="1" i="0" lang="es-ES" sz="588" u="none" cap="none" strike="noStrike">
                  <a:solidFill>
                    <a:schemeClr val="lt1"/>
                  </a:solidFill>
                  <a:latin typeface="Quattrocento Sans"/>
                  <a:ea typeface="Quattrocento Sans"/>
                  <a:cs typeface="Quattrocento Sans"/>
                  <a:sym typeface="Quattrocento Sans"/>
                </a:rPr>
                <a:t>Gris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R117 G117 B122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Hexadecimal #75757A</a:t>
              </a:r>
              <a:endParaRPr b="0" i="0" sz="1400" u="none" cap="none" strike="noStrike">
                <a:solidFill>
                  <a:srgbClr val="000000"/>
                </a:solidFill>
                <a:latin typeface="Arial"/>
                <a:ea typeface="Arial"/>
                <a:cs typeface="Arial"/>
                <a:sym typeface="Arial"/>
              </a:endParaRPr>
            </a:p>
          </p:txBody>
        </p:sp>
        <p:sp>
          <p:nvSpPr>
            <p:cNvPr id="222" name="Google Shape;222;p35"/>
            <p:cNvSpPr/>
            <p:nvPr/>
          </p:nvSpPr>
          <p:spPr>
            <a:xfrm>
              <a:off x="3154167" y="8147050"/>
              <a:ext cx="2827669" cy="1498599"/>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88"/>
                <a:buFont typeface="Arial"/>
                <a:buNone/>
              </a:pPr>
              <a:r>
                <a:rPr b="1" i="0" lang="es-ES" sz="588" u="none" cap="none" strike="noStrike">
                  <a:solidFill>
                    <a:schemeClr val="lt1"/>
                  </a:solidFill>
                  <a:latin typeface="Quattrocento Sans"/>
                  <a:ea typeface="Quattrocento Sans"/>
                  <a:cs typeface="Quattrocento Sans"/>
                  <a:sym typeface="Quattrocento Sans"/>
                </a:rPr>
                <a:t>Gris azulado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R36 G58 B94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Hexadecimal #243A5E</a:t>
              </a:r>
              <a:endParaRPr b="0" i="0" sz="1400" u="none" cap="none" strike="noStrike">
                <a:solidFill>
                  <a:srgbClr val="000000"/>
                </a:solidFill>
                <a:latin typeface="Arial"/>
                <a:ea typeface="Arial"/>
                <a:cs typeface="Arial"/>
                <a:sym typeface="Arial"/>
              </a:endParaRPr>
            </a:p>
          </p:txBody>
        </p:sp>
        <p:sp>
          <p:nvSpPr>
            <p:cNvPr id="223" name="Google Shape;223;p35"/>
            <p:cNvSpPr/>
            <p:nvPr/>
          </p:nvSpPr>
          <p:spPr>
            <a:xfrm>
              <a:off x="465139" y="8147051"/>
              <a:ext cx="2689028" cy="14986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88"/>
                <a:buFont typeface="Arial"/>
                <a:buNone/>
              </a:pPr>
              <a:r>
                <a:rPr b="1" i="0" lang="es-ES" sz="588" u="none" cap="none" strike="noStrike">
                  <a:solidFill>
                    <a:schemeClr val="lt1"/>
                  </a:solidFill>
                  <a:latin typeface="Quattrocento Sans"/>
                  <a:ea typeface="Quattrocento Sans"/>
                  <a:cs typeface="Quattrocento Sans"/>
                  <a:sym typeface="Quattrocento Sans"/>
                </a:rPr>
                <a:t>Azul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R0 G120 B211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Hexadecimal #0078D4</a:t>
              </a:r>
              <a:endParaRPr b="0" i="0" sz="1400" u="none" cap="none" strike="noStrike">
                <a:solidFill>
                  <a:srgbClr val="000000"/>
                </a:solidFill>
                <a:latin typeface="Arial"/>
                <a:ea typeface="Arial"/>
                <a:cs typeface="Arial"/>
                <a:sym typeface="Arial"/>
              </a:endParaRPr>
            </a:p>
          </p:txBody>
        </p:sp>
        <p:grpSp>
          <p:nvGrpSpPr>
            <p:cNvPr id="224" name="Google Shape;224;p35"/>
            <p:cNvGrpSpPr/>
            <p:nvPr/>
          </p:nvGrpSpPr>
          <p:grpSpPr>
            <a:xfrm>
              <a:off x="-2857775" y="8147048"/>
              <a:ext cx="3321653" cy="1498596"/>
              <a:chOff x="-2857775" y="8250837"/>
              <a:chExt cx="3321653" cy="1394819"/>
            </a:xfrm>
          </p:grpSpPr>
          <p:sp>
            <p:nvSpPr>
              <p:cNvPr id="225" name="Google Shape;225;p35"/>
              <p:cNvSpPr/>
              <p:nvPr/>
            </p:nvSpPr>
            <p:spPr>
              <a:xfrm>
                <a:off x="-2857775" y="8250837"/>
                <a:ext cx="1660192" cy="1394818"/>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88"/>
                  <a:buFont typeface="Arial"/>
                  <a:buNone/>
                </a:pPr>
                <a:r>
                  <a:rPr b="1" i="0" lang="es-ES" sz="588" u="none" cap="none" strike="noStrike">
                    <a:solidFill>
                      <a:schemeClr val="lt1"/>
                    </a:solidFill>
                    <a:latin typeface="Quattrocento Sans"/>
                    <a:ea typeface="Quattrocento Sans"/>
                    <a:cs typeface="Quattrocento Sans"/>
                    <a:sym typeface="Quattrocento Sans"/>
                  </a:rPr>
                  <a:t>Negro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R0 G0 B0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lt1"/>
                    </a:solidFill>
                    <a:latin typeface="Quattrocento Sans"/>
                    <a:ea typeface="Quattrocento Sans"/>
                    <a:cs typeface="Quattrocento Sans"/>
                    <a:sym typeface="Quattrocento Sans"/>
                  </a:rPr>
                  <a:t>Hexadecimal #000000</a:t>
                </a:r>
                <a:endParaRPr b="0" i="0" sz="1400" u="none" cap="none" strike="noStrike">
                  <a:solidFill>
                    <a:srgbClr val="000000"/>
                  </a:solidFill>
                  <a:latin typeface="Arial"/>
                  <a:ea typeface="Arial"/>
                  <a:cs typeface="Arial"/>
                  <a:sym typeface="Arial"/>
                </a:endParaRPr>
              </a:p>
            </p:txBody>
          </p:sp>
          <p:sp>
            <p:nvSpPr>
              <p:cNvPr id="226" name="Google Shape;226;p35"/>
              <p:cNvSpPr/>
              <p:nvPr/>
            </p:nvSpPr>
            <p:spPr>
              <a:xfrm>
                <a:off x="-1196315" y="8250841"/>
                <a:ext cx="1660193" cy="1394815"/>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88"/>
                  <a:buFont typeface="Arial"/>
                  <a:buNone/>
                </a:pPr>
                <a:r>
                  <a:rPr b="1" i="0" lang="es-ES" sz="588" u="none" cap="none" strike="noStrike">
                    <a:solidFill>
                      <a:schemeClr val="dk1"/>
                    </a:solidFill>
                    <a:latin typeface="Quattrocento Sans"/>
                    <a:ea typeface="Quattrocento Sans"/>
                    <a:cs typeface="Quattrocento Sans"/>
                    <a:sym typeface="Quattrocento Sans"/>
                  </a:rPr>
                  <a:t>Blanco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dk1"/>
                    </a:solidFill>
                    <a:latin typeface="Quattrocento Sans"/>
                    <a:ea typeface="Quattrocento Sans"/>
                    <a:cs typeface="Quattrocento Sans"/>
                    <a:sym typeface="Quattrocento Sans"/>
                  </a:rPr>
                  <a:t>R255 G255 B255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8"/>
                  </a:spcBef>
                  <a:spcAft>
                    <a:spcPts val="0"/>
                  </a:spcAft>
                  <a:buClr>
                    <a:srgbClr val="000000"/>
                  </a:buClr>
                  <a:buSzPts val="588"/>
                  <a:buFont typeface="Arial"/>
                  <a:buNone/>
                </a:pPr>
                <a:r>
                  <a:rPr b="0" i="0" lang="es-ES" sz="588" u="none" cap="none" strike="noStrike">
                    <a:solidFill>
                      <a:schemeClr val="dk1"/>
                    </a:solidFill>
                    <a:latin typeface="Quattrocento Sans"/>
                    <a:ea typeface="Quattrocento Sans"/>
                    <a:cs typeface="Quattrocento Sans"/>
                    <a:sym typeface="Quattrocento Sans"/>
                  </a:rPr>
                  <a:t>hexadecimal #FFFFFF</a:t>
                </a:r>
                <a:endParaRPr b="0" i="0" sz="1400" u="none" cap="none" strike="noStrike">
                  <a:solidFill>
                    <a:srgbClr val="000000"/>
                  </a:solidFill>
                  <a:latin typeface="Arial"/>
                  <a:ea typeface="Arial"/>
                  <a:cs typeface="Arial"/>
                  <a:sym typeface="Arial"/>
                </a:endParaRPr>
              </a:p>
            </p:txBody>
          </p:sp>
        </p:grpSp>
      </p:grpSp>
      <p:sp>
        <p:nvSpPr>
          <p:cNvPr id="227" name="Google Shape;227;p35"/>
          <p:cNvSpPr txBox="1"/>
          <p:nvPr>
            <p:ph idx="2"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000000"/>
              </a:buClr>
              <a:buSzPts val="3200"/>
              <a:buFont typeface="Quattrocento Sans"/>
              <a:buNone/>
              <a:defRPr b="0" i="0" sz="32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8" name="Google Shape;228;p35"/>
          <p:cNvSpPr txBox="1"/>
          <p:nvPr>
            <p:ph idx="3"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2118"/>
              <a:buFont typeface="Noto Sans Symbols"/>
              <a:buNone/>
              <a:defRPr b="0" i="0" sz="2353"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100000"/>
              </a:lnSpc>
              <a:spcBef>
                <a:spcPts val="392"/>
              </a:spcBef>
              <a:spcAft>
                <a:spcPts val="0"/>
              </a:spcAft>
              <a:buClr>
                <a:schemeClr val="dk1"/>
              </a:buClr>
              <a:buSzPts val="1800"/>
              <a:buFont typeface="Quattrocento Sans"/>
              <a:buNone/>
              <a:defRPr b="0" i="0" sz="2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100000"/>
              </a:lnSpc>
              <a:spcBef>
                <a:spcPts val="588"/>
              </a:spcBef>
              <a:spcAft>
                <a:spcPts val="0"/>
              </a:spcAft>
              <a:buClr>
                <a:schemeClr val="dk1"/>
              </a:buClr>
              <a:buSzPts val="1440"/>
              <a:buFont typeface="Noto Sans Symbols"/>
              <a:buNone/>
              <a:defRPr b="0" i="0" sz="1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588"/>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588"/>
              </a:spcBef>
              <a:spcAft>
                <a:spcPts val="0"/>
              </a:spcAft>
              <a:buClr>
                <a:schemeClr val="dk1"/>
              </a:buClr>
              <a:buSzPts val="1961"/>
              <a:buFont typeface="Arial"/>
              <a:buNone/>
              <a:defRPr b="0" i="0" sz="1961"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392"/>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indent="-353123" lvl="7" marL="3657600" marR="0" rtl="0" algn="l">
              <a:lnSpc>
                <a:spcPct val="100000"/>
              </a:lnSpc>
              <a:spcBef>
                <a:spcPts val="588"/>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22">
          <p15:clr>
            <a:srgbClr val="C35EA4"/>
          </p15:clr>
        </p15:guide>
        <p15:guide id="2" pos="1498">
          <p15:clr>
            <a:srgbClr val="C35EA4"/>
          </p15:clr>
        </p15:guide>
        <p15:guide id="3" pos="2569">
          <p15:clr>
            <a:srgbClr val="C35EA4"/>
          </p15:clr>
        </p15:guide>
        <p15:guide id="4" pos="2711">
          <p15:clr>
            <a:srgbClr val="C35EA4"/>
          </p15:clr>
        </p15:guide>
        <p15:guide id="5" pos="3778">
          <p15:clr>
            <a:srgbClr val="C35EA4"/>
          </p15:clr>
        </p15:guide>
        <p15:guide id="6" pos="3924">
          <p15:clr>
            <a:srgbClr val="C35EA4"/>
          </p15:clr>
        </p15:guide>
        <p15:guide id="7" pos="4983">
          <p15:clr>
            <a:srgbClr val="C35EA4"/>
          </p15:clr>
        </p15:guide>
        <p15:guide id="8" pos="5127">
          <p15:clr>
            <a:srgbClr val="C35EA4"/>
          </p15:clr>
        </p15:guide>
        <p15:guide id="9" pos="6199">
          <p15:clr>
            <a:srgbClr val="C35EA4"/>
          </p15:clr>
        </p15:guide>
        <p15:guide id="10" pos="6342">
          <p15:clr>
            <a:srgbClr val="C35EA4"/>
          </p15:clr>
        </p15:guide>
        <p15:guide id="11" pos="264">
          <p15:clr>
            <a:srgbClr val="F26B43"/>
          </p15:clr>
        </p15:guide>
        <p15:guide id="12" pos="7416">
          <p15:clr>
            <a:srgbClr val="F26B43"/>
          </p15:clr>
        </p15:guide>
        <p15:guide id="13" orient="horz" pos="736">
          <p15:clr>
            <a:srgbClr val="5ACBF0"/>
          </p15:clr>
        </p15:guide>
        <p15:guide id="14" orient="horz" pos="1360">
          <p15:clr>
            <a:srgbClr val="5ACBF0"/>
          </p15:clr>
        </p15:guide>
        <p15:guide id="15" orient="horz" pos="593">
          <p15:clr>
            <a:srgbClr val="5ACBF0"/>
          </p15:clr>
        </p15:guide>
        <p15:guide id="16" orient="horz" pos="1484">
          <p15:clr>
            <a:srgbClr val="5ACBF0"/>
          </p15:clr>
        </p15:guide>
        <p15:guide id="17" orient="horz" pos="2088">
          <p15:clr>
            <a:srgbClr val="5ACBF0"/>
          </p15:clr>
        </p15:guide>
        <p15:guide id="18" orient="horz" pos="2254">
          <p15:clr>
            <a:srgbClr val="5ACBF0"/>
          </p15:clr>
        </p15:guide>
        <p15:guide id="19" orient="horz" pos="277">
          <p15:clr>
            <a:srgbClr val="F26B43"/>
          </p15:clr>
        </p15:guide>
        <p15:guide id="20" orient="horz" pos="4043">
          <p15:clr>
            <a:srgbClr val="F26B43"/>
          </p15:clr>
        </p15:guide>
        <p15:guide id="21" orient="horz" pos="2835">
          <p15:clr>
            <a:srgbClr val="5ACBF0"/>
          </p15:clr>
        </p15:guide>
        <p15:guide id="22" orient="horz" pos="2960">
          <p15:clr>
            <a:srgbClr val="5ACBF0"/>
          </p15:clr>
        </p15:guide>
        <p15:guide id="23" orient="horz" pos="3572">
          <p15:clr>
            <a:srgbClr val="5ACBF0"/>
          </p15:clr>
        </p15:guide>
        <p15:guide id="24" orient="horz" pos="3690">
          <p15:clr>
            <a:srgbClr val="5ACBF0"/>
          </p15:clr>
        </p15:guide>
        <p15:guide id="25" orient="horz" pos="918">
          <p15:clr>
            <a:srgbClr val="F26B43"/>
          </p15:clr>
        </p15:guide>
        <p15:guide id="26" pos="368">
          <p15:clr>
            <a:srgbClr val="C35EA4"/>
          </p15:clr>
        </p15:guide>
        <p15:guide id="27" pos="7313">
          <p15:clr>
            <a:srgbClr val="C35EA4"/>
          </p15:clr>
        </p15:guide>
        <p15:guide id="28" orient="horz" pos="369">
          <p15:clr>
            <a:srgbClr val="C35EA4"/>
          </p15:clr>
        </p15:guide>
        <p15:guide id="29" orient="horz" pos="3949">
          <p15:clr>
            <a:srgbClr val="C35EA4"/>
          </p15:clr>
        </p15:guide>
        <p15:guide id="30" orient="horz" pos="184">
          <p15:clr>
            <a:srgbClr val="A4A3A4"/>
          </p15:clr>
        </p15:guide>
        <p15:guide id="31" pos="185">
          <p15:clr>
            <a:srgbClr val="A4A3A4"/>
          </p15:clr>
        </p15:guide>
        <p15:guide id="32" orient="horz" pos="4135">
          <p15:clr>
            <a:srgbClr val="A4A3A4"/>
          </p15:clr>
        </p15:guide>
        <p15:guide id="33"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3.png"/><Relationship Id="rId9"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41.png"/><Relationship Id="rId11" Type="http://schemas.openxmlformats.org/officeDocument/2006/relationships/image" Target="../media/image44.png"/><Relationship Id="rId10"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33.png"/><Relationship Id="rId11" Type="http://schemas.openxmlformats.org/officeDocument/2006/relationships/image" Target="../media/image48.png"/><Relationship Id="rId10" Type="http://schemas.openxmlformats.org/officeDocument/2006/relationships/image" Target="../media/image47.png"/><Relationship Id="rId13" Type="http://schemas.openxmlformats.org/officeDocument/2006/relationships/image" Target="../media/image49.png"/><Relationship Id="rId12"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33.png"/><Relationship Id="rId11" Type="http://schemas.openxmlformats.org/officeDocument/2006/relationships/image" Target="../media/image23.png"/><Relationship Id="rId10" Type="http://schemas.openxmlformats.org/officeDocument/2006/relationships/image" Target="../media/image46.png"/><Relationship Id="rId1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33.png"/><Relationship Id="rId11" Type="http://schemas.openxmlformats.org/officeDocument/2006/relationships/image" Target="../media/image23.png"/><Relationship Id="rId10" Type="http://schemas.openxmlformats.org/officeDocument/2006/relationships/image" Target="../media/image46.png"/><Relationship Id="rId12"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33.png"/><Relationship Id="rId11" Type="http://schemas.openxmlformats.org/officeDocument/2006/relationships/image" Target="../media/image23.png"/><Relationship Id="rId10" Type="http://schemas.openxmlformats.org/officeDocument/2006/relationships/image" Target="../media/image46.png"/><Relationship Id="rId13" Type="http://schemas.openxmlformats.org/officeDocument/2006/relationships/image" Target="../media/image53.png"/><Relationship Id="rId12" Type="http://schemas.openxmlformats.org/officeDocument/2006/relationships/image" Target="../media/image28.png"/><Relationship Id="rId15" Type="http://schemas.openxmlformats.org/officeDocument/2006/relationships/image" Target="../media/image51.png"/><Relationship Id="rId14" Type="http://schemas.openxmlformats.org/officeDocument/2006/relationships/image" Target="../media/image52.png"/><Relationship Id="rId16"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53.png"/><Relationship Id="rId5"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53.png"/><Relationship Id="rId9"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5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46.png"/><Relationship Id="rId7" Type="http://schemas.openxmlformats.org/officeDocument/2006/relationships/image" Target="../media/image23.png"/><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s-ES"/>
              <a:t>AWS Academy Introduction to Cloud</a:t>
            </a:r>
            <a:endParaRPr/>
          </a:p>
        </p:txBody>
      </p:sp>
      <p:sp>
        <p:nvSpPr>
          <p:cNvPr id="701" name="Google Shape;701;p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s-ES"/>
              <a:t>DevOps</a:t>
            </a:r>
            <a:endParaRPr/>
          </a:p>
        </p:txBody>
      </p:sp>
      <p:pic>
        <p:nvPicPr>
          <p:cNvPr descr="Texto&#10;&#10;Descripción generada automáticamente" id="702" name="Google Shape;702;p1"/>
          <p:cNvPicPr preferRelativeResize="0"/>
          <p:nvPr/>
        </p:nvPicPr>
        <p:blipFill rotWithShape="1">
          <a:blip r:embed="rId3">
            <a:alphaModFix/>
          </a:blip>
          <a:srcRect b="0" l="0" r="0" t="0"/>
          <a:stretch/>
        </p:blipFill>
        <p:spPr>
          <a:xfrm>
            <a:off x="650435" y="5884855"/>
            <a:ext cx="1774714" cy="704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6313db5d48_0_81"/>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804" name="Google Shape;804;g36313db5d48_0_81"/>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05" name="Google Shape;805;g36313db5d48_0_81"/>
          <p:cNvSpPr txBox="1"/>
          <p:nvPr/>
        </p:nvSpPr>
        <p:spPr>
          <a:xfrm>
            <a:off x="628300" y="1294375"/>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Más</a:t>
            </a:r>
            <a:r>
              <a:rPr lang="es-ES" sz="2500">
                <a:solidFill>
                  <a:schemeClr val="dk1"/>
                </a:solidFill>
              </a:rPr>
              <a:t> desarrolladores empiezan a trabajar en el equipo, requieren una herramienta para coordinar sus esfuerzos</a:t>
            </a:r>
            <a:endParaRPr sz="2500">
              <a:solidFill>
                <a:schemeClr val="dk1"/>
              </a:solidFill>
            </a:endParaRPr>
          </a:p>
        </p:txBody>
      </p:sp>
      <p:sp>
        <p:nvSpPr>
          <p:cNvPr id="806" name="Google Shape;806;g36313db5d48_0_81"/>
          <p:cNvSpPr txBox="1"/>
          <p:nvPr/>
        </p:nvSpPr>
        <p:spPr>
          <a:xfrm>
            <a:off x="2623443" y="4971735"/>
            <a:ext cx="62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solidFill>
                  <a:schemeClr val="dk1"/>
                </a:solidFill>
              </a:rPr>
              <a:t>👩🏼‍💻</a:t>
            </a:r>
            <a:endParaRPr sz="3200"/>
          </a:p>
        </p:txBody>
      </p:sp>
      <p:pic>
        <p:nvPicPr>
          <p:cNvPr id="807" name="Google Shape;807;g36313db5d48_0_81"/>
          <p:cNvPicPr preferRelativeResize="0"/>
          <p:nvPr/>
        </p:nvPicPr>
        <p:blipFill>
          <a:blip r:embed="rId3">
            <a:alphaModFix/>
          </a:blip>
          <a:stretch>
            <a:fillRect/>
          </a:stretch>
        </p:blipFill>
        <p:spPr>
          <a:xfrm>
            <a:off x="2397275" y="4242150"/>
            <a:ext cx="1149625" cy="794719"/>
          </a:xfrm>
          <a:prstGeom prst="rect">
            <a:avLst/>
          </a:prstGeom>
          <a:noFill/>
          <a:ln>
            <a:noFill/>
          </a:ln>
        </p:spPr>
      </p:pic>
      <p:pic>
        <p:nvPicPr>
          <p:cNvPr id="808" name="Google Shape;808;g36313db5d48_0_81"/>
          <p:cNvPicPr preferRelativeResize="0"/>
          <p:nvPr/>
        </p:nvPicPr>
        <p:blipFill>
          <a:blip r:embed="rId4">
            <a:alphaModFix/>
          </a:blip>
          <a:stretch>
            <a:fillRect/>
          </a:stretch>
        </p:blipFill>
        <p:spPr>
          <a:xfrm>
            <a:off x="2730051" y="4357538"/>
            <a:ext cx="484068" cy="427888"/>
          </a:xfrm>
          <a:prstGeom prst="rect">
            <a:avLst/>
          </a:prstGeom>
          <a:noFill/>
          <a:ln>
            <a:noFill/>
          </a:ln>
        </p:spPr>
      </p:pic>
      <p:sp>
        <p:nvSpPr>
          <p:cNvPr id="809" name="Google Shape;809;g36313db5d48_0_81"/>
          <p:cNvSpPr txBox="1"/>
          <p:nvPr/>
        </p:nvSpPr>
        <p:spPr>
          <a:xfrm>
            <a:off x="6529568" y="2576447"/>
            <a:ext cx="62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pic>
        <p:nvPicPr>
          <p:cNvPr id="810" name="Google Shape;810;g36313db5d48_0_81"/>
          <p:cNvPicPr preferRelativeResize="0"/>
          <p:nvPr/>
        </p:nvPicPr>
        <p:blipFill>
          <a:blip r:embed="rId3">
            <a:alphaModFix/>
          </a:blip>
          <a:stretch>
            <a:fillRect/>
          </a:stretch>
        </p:blipFill>
        <p:spPr>
          <a:xfrm>
            <a:off x="5339675" y="2517625"/>
            <a:ext cx="1149625" cy="794719"/>
          </a:xfrm>
          <a:prstGeom prst="rect">
            <a:avLst/>
          </a:prstGeom>
          <a:noFill/>
          <a:ln>
            <a:noFill/>
          </a:ln>
        </p:spPr>
      </p:pic>
      <p:pic>
        <p:nvPicPr>
          <p:cNvPr id="811" name="Google Shape;811;g36313db5d48_0_81"/>
          <p:cNvPicPr preferRelativeResize="0"/>
          <p:nvPr/>
        </p:nvPicPr>
        <p:blipFill>
          <a:blip r:embed="rId4">
            <a:alphaModFix/>
          </a:blip>
          <a:stretch>
            <a:fillRect/>
          </a:stretch>
        </p:blipFill>
        <p:spPr>
          <a:xfrm>
            <a:off x="5672451" y="2633013"/>
            <a:ext cx="484068" cy="427888"/>
          </a:xfrm>
          <a:prstGeom prst="rect">
            <a:avLst/>
          </a:prstGeom>
          <a:noFill/>
          <a:ln>
            <a:noFill/>
          </a:ln>
        </p:spPr>
      </p:pic>
      <p:sp>
        <p:nvSpPr>
          <p:cNvPr id="812" name="Google Shape;812;g36313db5d48_0_81"/>
          <p:cNvSpPr txBox="1"/>
          <p:nvPr/>
        </p:nvSpPr>
        <p:spPr>
          <a:xfrm>
            <a:off x="6344843" y="5947935"/>
            <a:ext cx="62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3200">
                <a:solidFill>
                  <a:schemeClr val="dk1"/>
                </a:solidFill>
              </a:rPr>
              <a:t>👨🏻‍💻</a:t>
            </a:r>
            <a:endParaRPr sz="3200"/>
          </a:p>
        </p:txBody>
      </p:sp>
      <p:pic>
        <p:nvPicPr>
          <p:cNvPr id="813" name="Google Shape;813;g36313db5d48_0_81"/>
          <p:cNvPicPr preferRelativeResize="0"/>
          <p:nvPr/>
        </p:nvPicPr>
        <p:blipFill>
          <a:blip r:embed="rId3">
            <a:alphaModFix/>
          </a:blip>
          <a:stretch>
            <a:fillRect/>
          </a:stretch>
        </p:blipFill>
        <p:spPr>
          <a:xfrm>
            <a:off x="5339700" y="5889125"/>
            <a:ext cx="1149625" cy="794719"/>
          </a:xfrm>
          <a:prstGeom prst="rect">
            <a:avLst/>
          </a:prstGeom>
          <a:noFill/>
          <a:ln>
            <a:noFill/>
          </a:ln>
        </p:spPr>
      </p:pic>
      <p:pic>
        <p:nvPicPr>
          <p:cNvPr id="814" name="Google Shape;814;g36313db5d48_0_81"/>
          <p:cNvPicPr preferRelativeResize="0"/>
          <p:nvPr/>
        </p:nvPicPr>
        <p:blipFill>
          <a:blip r:embed="rId4">
            <a:alphaModFix/>
          </a:blip>
          <a:stretch>
            <a:fillRect/>
          </a:stretch>
        </p:blipFill>
        <p:spPr>
          <a:xfrm>
            <a:off x="5672476" y="6004513"/>
            <a:ext cx="484068" cy="427888"/>
          </a:xfrm>
          <a:prstGeom prst="rect">
            <a:avLst/>
          </a:prstGeom>
          <a:noFill/>
          <a:ln>
            <a:noFill/>
          </a:ln>
        </p:spPr>
      </p:pic>
      <p:pic>
        <p:nvPicPr>
          <p:cNvPr id="815" name="Google Shape;815;g36313db5d48_0_81"/>
          <p:cNvPicPr preferRelativeResize="0"/>
          <p:nvPr/>
        </p:nvPicPr>
        <p:blipFill>
          <a:blip r:embed="rId3">
            <a:alphaModFix/>
          </a:blip>
          <a:stretch>
            <a:fillRect/>
          </a:stretch>
        </p:blipFill>
        <p:spPr>
          <a:xfrm>
            <a:off x="8215250" y="4242150"/>
            <a:ext cx="1149625" cy="794719"/>
          </a:xfrm>
          <a:prstGeom prst="rect">
            <a:avLst/>
          </a:prstGeom>
          <a:noFill/>
          <a:ln>
            <a:noFill/>
          </a:ln>
        </p:spPr>
      </p:pic>
      <p:pic>
        <p:nvPicPr>
          <p:cNvPr id="816" name="Google Shape;816;g36313db5d48_0_81"/>
          <p:cNvPicPr preferRelativeResize="0"/>
          <p:nvPr/>
        </p:nvPicPr>
        <p:blipFill>
          <a:blip r:embed="rId4">
            <a:alphaModFix/>
          </a:blip>
          <a:stretch>
            <a:fillRect/>
          </a:stretch>
        </p:blipFill>
        <p:spPr>
          <a:xfrm>
            <a:off x="8548026" y="4357538"/>
            <a:ext cx="484068" cy="427888"/>
          </a:xfrm>
          <a:prstGeom prst="rect">
            <a:avLst/>
          </a:prstGeom>
          <a:noFill/>
          <a:ln>
            <a:noFill/>
          </a:ln>
        </p:spPr>
      </p:pic>
      <p:pic>
        <p:nvPicPr>
          <p:cNvPr id="817" name="Google Shape;817;g36313db5d48_0_81"/>
          <p:cNvPicPr preferRelativeResize="0"/>
          <p:nvPr/>
        </p:nvPicPr>
        <p:blipFill>
          <a:blip r:embed="rId5">
            <a:alphaModFix/>
          </a:blip>
          <a:stretch>
            <a:fillRect/>
          </a:stretch>
        </p:blipFill>
        <p:spPr>
          <a:xfrm>
            <a:off x="3248650" y="5127725"/>
            <a:ext cx="365100" cy="365100"/>
          </a:xfrm>
          <a:prstGeom prst="rect">
            <a:avLst/>
          </a:prstGeom>
          <a:noFill/>
          <a:ln>
            <a:noFill/>
          </a:ln>
        </p:spPr>
      </p:pic>
      <p:pic>
        <p:nvPicPr>
          <p:cNvPr id="818" name="Google Shape;818;g36313db5d48_0_81"/>
          <p:cNvPicPr preferRelativeResize="0"/>
          <p:nvPr/>
        </p:nvPicPr>
        <p:blipFill>
          <a:blip r:embed="rId5">
            <a:alphaModFix/>
          </a:blip>
          <a:stretch>
            <a:fillRect/>
          </a:stretch>
        </p:blipFill>
        <p:spPr>
          <a:xfrm>
            <a:off x="7120250" y="2703575"/>
            <a:ext cx="365100" cy="365100"/>
          </a:xfrm>
          <a:prstGeom prst="rect">
            <a:avLst/>
          </a:prstGeom>
          <a:noFill/>
          <a:ln>
            <a:noFill/>
          </a:ln>
        </p:spPr>
      </p:pic>
      <p:pic>
        <p:nvPicPr>
          <p:cNvPr id="819" name="Google Shape;819;g36313db5d48_0_81"/>
          <p:cNvPicPr preferRelativeResize="0"/>
          <p:nvPr/>
        </p:nvPicPr>
        <p:blipFill>
          <a:blip r:embed="rId5">
            <a:alphaModFix/>
          </a:blip>
          <a:stretch>
            <a:fillRect/>
          </a:stretch>
        </p:blipFill>
        <p:spPr>
          <a:xfrm>
            <a:off x="7010475" y="6103937"/>
            <a:ext cx="365100" cy="365100"/>
          </a:xfrm>
          <a:prstGeom prst="rect">
            <a:avLst/>
          </a:prstGeom>
          <a:noFill/>
          <a:ln>
            <a:noFill/>
          </a:ln>
        </p:spPr>
      </p:pic>
      <p:pic>
        <p:nvPicPr>
          <p:cNvPr id="820" name="Google Shape;820;g36313db5d48_0_81"/>
          <p:cNvPicPr preferRelativeResize="0"/>
          <p:nvPr/>
        </p:nvPicPr>
        <p:blipFill>
          <a:blip r:embed="rId5">
            <a:alphaModFix/>
          </a:blip>
          <a:stretch>
            <a:fillRect/>
          </a:stretch>
        </p:blipFill>
        <p:spPr>
          <a:xfrm>
            <a:off x="9066625" y="5127737"/>
            <a:ext cx="365100" cy="365100"/>
          </a:xfrm>
          <a:prstGeom prst="rect">
            <a:avLst/>
          </a:prstGeom>
          <a:noFill/>
          <a:ln>
            <a:noFill/>
          </a:ln>
        </p:spPr>
      </p:pic>
      <p:pic>
        <p:nvPicPr>
          <p:cNvPr id="821" name="Google Shape;821;g36313db5d48_0_81"/>
          <p:cNvPicPr preferRelativeResize="0"/>
          <p:nvPr/>
        </p:nvPicPr>
        <p:blipFill rotWithShape="1">
          <a:blip r:embed="rId6">
            <a:alphaModFix/>
          </a:blip>
          <a:srcRect b="11997" l="9943" r="10571" t="12690"/>
          <a:stretch/>
        </p:blipFill>
        <p:spPr>
          <a:xfrm>
            <a:off x="5339687" y="4154050"/>
            <a:ext cx="1149625" cy="976375"/>
          </a:xfrm>
          <a:prstGeom prst="rect">
            <a:avLst/>
          </a:prstGeom>
          <a:noFill/>
          <a:ln>
            <a:noFill/>
          </a:ln>
        </p:spPr>
      </p:pic>
      <p:pic>
        <p:nvPicPr>
          <p:cNvPr id="822" name="Google Shape;822;g36313db5d48_0_81"/>
          <p:cNvPicPr preferRelativeResize="0"/>
          <p:nvPr/>
        </p:nvPicPr>
        <p:blipFill>
          <a:blip r:embed="rId7">
            <a:alphaModFix/>
          </a:blip>
          <a:stretch>
            <a:fillRect/>
          </a:stretch>
        </p:blipFill>
        <p:spPr>
          <a:xfrm>
            <a:off x="5443788" y="4350470"/>
            <a:ext cx="455730" cy="442043"/>
          </a:xfrm>
          <a:prstGeom prst="rect">
            <a:avLst/>
          </a:prstGeom>
          <a:noFill/>
          <a:ln>
            <a:noFill/>
          </a:ln>
        </p:spPr>
      </p:pic>
      <p:cxnSp>
        <p:nvCxnSpPr>
          <p:cNvPr id="823" name="Google Shape;823;g36313db5d48_0_81"/>
          <p:cNvCxnSpPr>
            <a:stCxn id="807" idx="3"/>
            <a:endCxn id="821" idx="1"/>
          </p:cNvCxnSpPr>
          <p:nvPr/>
        </p:nvCxnSpPr>
        <p:spPr>
          <a:xfrm>
            <a:off x="3546900" y="4639509"/>
            <a:ext cx="1792800" cy="2700"/>
          </a:xfrm>
          <a:prstGeom prst="straightConnector1">
            <a:avLst/>
          </a:prstGeom>
          <a:noFill/>
          <a:ln cap="flat" cmpd="sng" w="9525">
            <a:solidFill>
              <a:schemeClr val="dk2"/>
            </a:solidFill>
            <a:prstDash val="dash"/>
            <a:round/>
            <a:headEnd len="med" w="med" type="none"/>
            <a:tailEnd len="med" w="med" type="triangle"/>
          </a:ln>
        </p:spPr>
      </p:cxnSp>
      <p:cxnSp>
        <p:nvCxnSpPr>
          <p:cNvPr id="824" name="Google Shape;824;g36313db5d48_0_81"/>
          <p:cNvCxnSpPr>
            <a:endCxn id="821" idx="3"/>
          </p:cNvCxnSpPr>
          <p:nvPr/>
        </p:nvCxnSpPr>
        <p:spPr>
          <a:xfrm rot="10800000">
            <a:off x="6489313" y="4642238"/>
            <a:ext cx="1712700" cy="7800"/>
          </a:xfrm>
          <a:prstGeom prst="straightConnector1">
            <a:avLst/>
          </a:prstGeom>
          <a:noFill/>
          <a:ln cap="flat" cmpd="sng" w="9525">
            <a:solidFill>
              <a:schemeClr val="dk2"/>
            </a:solidFill>
            <a:prstDash val="dash"/>
            <a:round/>
            <a:headEnd len="med" w="med" type="none"/>
            <a:tailEnd len="med" w="med" type="triangle"/>
          </a:ln>
        </p:spPr>
      </p:cxnSp>
      <p:cxnSp>
        <p:nvCxnSpPr>
          <p:cNvPr id="825" name="Google Shape;825;g36313db5d48_0_81"/>
          <p:cNvCxnSpPr>
            <a:stCxn id="810" idx="2"/>
            <a:endCxn id="821" idx="0"/>
          </p:cNvCxnSpPr>
          <p:nvPr/>
        </p:nvCxnSpPr>
        <p:spPr>
          <a:xfrm>
            <a:off x="5914488" y="3312344"/>
            <a:ext cx="0" cy="841800"/>
          </a:xfrm>
          <a:prstGeom prst="straightConnector1">
            <a:avLst/>
          </a:prstGeom>
          <a:noFill/>
          <a:ln cap="flat" cmpd="sng" w="9525">
            <a:solidFill>
              <a:schemeClr val="dk2"/>
            </a:solidFill>
            <a:prstDash val="dash"/>
            <a:round/>
            <a:headEnd len="med" w="med" type="none"/>
            <a:tailEnd len="med" w="med" type="triangle"/>
          </a:ln>
        </p:spPr>
      </p:cxnSp>
      <p:cxnSp>
        <p:nvCxnSpPr>
          <p:cNvPr id="826" name="Google Shape;826;g36313db5d48_0_81"/>
          <p:cNvCxnSpPr>
            <a:stCxn id="813" idx="0"/>
            <a:endCxn id="821" idx="2"/>
          </p:cNvCxnSpPr>
          <p:nvPr/>
        </p:nvCxnSpPr>
        <p:spPr>
          <a:xfrm rot="10800000">
            <a:off x="5914513" y="5130425"/>
            <a:ext cx="0" cy="758700"/>
          </a:xfrm>
          <a:prstGeom prst="straightConnector1">
            <a:avLst/>
          </a:prstGeom>
          <a:noFill/>
          <a:ln cap="flat" cmpd="sng" w="9525">
            <a:solidFill>
              <a:schemeClr val="dk2"/>
            </a:solidFill>
            <a:prstDash val="dash"/>
            <a:round/>
            <a:headEnd len="med" w="med" type="none"/>
            <a:tailEnd len="med" w="med" type="triangle"/>
          </a:ln>
        </p:spPr>
      </p:cxnSp>
      <p:pic>
        <p:nvPicPr>
          <p:cNvPr id="827" name="Google Shape;827;g36313db5d48_0_81"/>
          <p:cNvPicPr preferRelativeResize="0"/>
          <p:nvPr/>
        </p:nvPicPr>
        <p:blipFill>
          <a:blip r:embed="rId8">
            <a:alphaModFix/>
          </a:blip>
          <a:stretch>
            <a:fillRect/>
          </a:stretch>
        </p:blipFill>
        <p:spPr>
          <a:xfrm>
            <a:off x="8688250" y="2401907"/>
            <a:ext cx="1589450" cy="890100"/>
          </a:xfrm>
          <a:prstGeom prst="rect">
            <a:avLst/>
          </a:prstGeom>
          <a:noFill/>
          <a:ln>
            <a:noFill/>
          </a:ln>
        </p:spPr>
      </p:pic>
      <p:pic>
        <p:nvPicPr>
          <p:cNvPr id="828" name="Google Shape;828;g36313db5d48_0_81"/>
          <p:cNvPicPr preferRelativeResize="0"/>
          <p:nvPr/>
        </p:nvPicPr>
        <p:blipFill>
          <a:blip r:embed="rId9">
            <a:alphaModFix/>
          </a:blip>
          <a:stretch>
            <a:fillRect/>
          </a:stretch>
        </p:blipFill>
        <p:spPr>
          <a:xfrm>
            <a:off x="10277700" y="2426049"/>
            <a:ext cx="841800" cy="841800"/>
          </a:xfrm>
          <a:prstGeom prst="rect">
            <a:avLst/>
          </a:prstGeom>
          <a:noFill/>
          <a:ln>
            <a:noFill/>
          </a:ln>
        </p:spPr>
      </p:pic>
      <p:pic>
        <p:nvPicPr>
          <p:cNvPr id="829" name="Google Shape;829;g36313db5d48_0_81" title="__.png"/>
          <p:cNvPicPr preferRelativeResize="0"/>
          <p:nvPr/>
        </p:nvPicPr>
        <p:blipFill rotWithShape="1">
          <a:blip r:embed="rId10">
            <a:alphaModFix/>
          </a:blip>
          <a:srcRect b="24739" l="2827" r="70970" t="10088"/>
          <a:stretch/>
        </p:blipFill>
        <p:spPr>
          <a:xfrm>
            <a:off x="9631525" y="4236375"/>
            <a:ext cx="1149650" cy="819549"/>
          </a:xfrm>
          <a:prstGeom prst="rect">
            <a:avLst/>
          </a:prstGeom>
          <a:noFill/>
          <a:ln>
            <a:noFill/>
          </a:ln>
        </p:spPr>
      </p:pic>
      <p:pic>
        <p:nvPicPr>
          <p:cNvPr id="830" name="Google Shape;830;g36313db5d48_0_81" title="push.png"/>
          <p:cNvPicPr preferRelativeResize="0"/>
          <p:nvPr/>
        </p:nvPicPr>
        <p:blipFill rotWithShape="1">
          <a:blip r:embed="rId11">
            <a:alphaModFix/>
          </a:blip>
          <a:srcRect b="32537" l="2827" r="71518" t="10086"/>
          <a:stretch/>
        </p:blipFill>
        <p:spPr>
          <a:xfrm>
            <a:off x="957664" y="4242138"/>
            <a:ext cx="1239808" cy="794725"/>
          </a:xfrm>
          <a:prstGeom prst="rect">
            <a:avLst/>
          </a:prstGeom>
          <a:noFill/>
          <a:ln>
            <a:noFill/>
          </a:ln>
        </p:spPr>
      </p:pic>
      <p:sp>
        <p:nvSpPr>
          <p:cNvPr id="831" name="Google Shape;831;g36313db5d48_0_81"/>
          <p:cNvSpPr txBox="1"/>
          <p:nvPr/>
        </p:nvSpPr>
        <p:spPr>
          <a:xfrm>
            <a:off x="8476174" y="5036875"/>
            <a:ext cx="71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solidFill>
                  <a:schemeClr val="dk1"/>
                </a:solidFill>
              </a:rPr>
              <a:t>👨🏾‍💻</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36313db5d48_0_96"/>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837" name="Google Shape;837;g36313db5d48_0_96"/>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8" name="Google Shape;838;g36313db5d48_0_96"/>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Ahora que </a:t>
            </a:r>
            <a:r>
              <a:rPr lang="es-ES" sz="2500">
                <a:solidFill>
                  <a:schemeClr val="dk1"/>
                </a:solidFill>
              </a:rPr>
              <a:t>más</a:t>
            </a:r>
            <a:r>
              <a:rPr lang="es-ES" sz="2500">
                <a:solidFill>
                  <a:schemeClr val="dk1"/>
                </a:solidFill>
              </a:rPr>
              <a:t> desarrolladores trabajan en el sitio, se generan procesos para compilar y probar la aplicación antes de pasarla a ambiente producción</a:t>
            </a:r>
            <a:endParaRPr sz="2500">
              <a:solidFill>
                <a:schemeClr val="dk1"/>
              </a:solidFill>
            </a:endParaRPr>
          </a:p>
        </p:txBody>
      </p:sp>
      <p:sp>
        <p:nvSpPr>
          <p:cNvPr id="839" name="Google Shape;839;g36313db5d48_0_96"/>
          <p:cNvSpPr txBox="1"/>
          <p:nvPr/>
        </p:nvSpPr>
        <p:spPr>
          <a:xfrm>
            <a:off x="8214950" y="2622350"/>
            <a:ext cx="39993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s-ES" sz="1800">
                <a:solidFill>
                  <a:schemeClr val="dk1"/>
                </a:solidFill>
              </a:rPr>
              <a:t>Se automatiza el proceso de compilación para cada cambio generado.</a:t>
            </a:r>
            <a:endParaRPr sz="1800">
              <a:solidFill>
                <a:schemeClr val="dk1"/>
              </a:solidFill>
            </a:endParaRPr>
          </a:p>
          <a:p>
            <a:pPr indent="-342900" lvl="0" marL="457200" rtl="0" algn="l">
              <a:spcBef>
                <a:spcPts val="0"/>
              </a:spcBef>
              <a:spcAft>
                <a:spcPts val="0"/>
              </a:spcAft>
              <a:buClr>
                <a:schemeClr val="dk1"/>
              </a:buClr>
              <a:buSzPts val="1800"/>
              <a:buChar char="●"/>
            </a:pPr>
            <a:r>
              <a:rPr lang="es-ES" sz="1800">
                <a:solidFill>
                  <a:schemeClr val="dk1"/>
                </a:solidFill>
              </a:rPr>
              <a:t>Se genera un plan de pruebas para asegurar la estabilidad del sitio web</a:t>
            </a:r>
            <a:endParaRPr sz="1800">
              <a:solidFill>
                <a:schemeClr val="dk1"/>
              </a:solidFill>
            </a:endParaRPr>
          </a:p>
          <a:p>
            <a:pPr indent="-342900" lvl="0" marL="457200" rtl="0" algn="l">
              <a:spcBef>
                <a:spcPts val="0"/>
              </a:spcBef>
              <a:spcAft>
                <a:spcPts val="0"/>
              </a:spcAft>
              <a:buClr>
                <a:schemeClr val="dk1"/>
              </a:buClr>
              <a:buSzPts val="1800"/>
              <a:buChar char="●"/>
            </a:pPr>
            <a:r>
              <a:rPr lang="es-ES" sz="1800">
                <a:solidFill>
                  <a:schemeClr val="dk1"/>
                </a:solidFill>
              </a:rPr>
              <a:t>Si en todas las fases hay aprobado, se pasa a producción</a:t>
            </a:r>
            <a:endParaRPr sz="1800">
              <a:solidFill>
                <a:schemeClr val="dk1"/>
              </a:solidFill>
            </a:endParaRPr>
          </a:p>
          <a:p>
            <a:pPr indent="-342900" lvl="0" marL="457200" rtl="0" algn="l">
              <a:spcBef>
                <a:spcPts val="0"/>
              </a:spcBef>
              <a:spcAft>
                <a:spcPts val="0"/>
              </a:spcAft>
              <a:buClr>
                <a:schemeClr val="dk1"/>
              </a:buClr>
              <a:buSzPts val="1800"/>
              <a:buChar char="●"/>
            </a:pPr>
            <a:r>
              <a:rPr lang="es-ES" sz="1800">
                <a:solidFill>
                  <a:schemeClr val="dk1"/>
                </a:solidFill>
              </a:rPr>
              <a:t>Se coordina hacer pasos a producción semanalmente</a:t>
            </a:r>
            <a:endParaRPr sz="1800">
              <a:solidFill>
                <a:schemeClr val="dk1"/>
              </a:solidFill>
            </a:endParaRPr>
          </a:p>
        </p:txBody>
      </p:sp>
      <p:sp>
        <p:nvSpPr>
          <p:cNvPr id="840" name="Google Shape;840;g36313db5d48_0_96"/>
          <p:cNvSpPr txBox="1"/>
          <p:nvPr/>
        </p:nvSpPr>
        <p:spPr>
          <a:xfrm>
            <a:off x="4468250" y="2891450"/>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sp>
        <p:nvSpPr>
          <p:cNvPr id="841" name="Google Shape;841;g36313db5d48_0_96"/>
          <p:cNvSpPr txBox="1"/>
          <p:nvPr/>
        </p:nvSpPr>
        <p:spPr>
          <a:xfrm>
            <a:off x="5609525" y="2891450"/>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sp>
        <p:nvSpPr>
          <p:cNvPr id="842" name="Google Shape;842;g36313db5d48_0_96"/>
          <p:cNvSpPr txBox="1"/>
          <p:nvPr/>
        </p:nvSpPr>
        <p:spPr>
          <a:xfrm>
            <a:off x="6750800" y="2891450"/>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pic>
        <p:nvPicPr>
          <p:cNvPr id="843" name="Google Shape;843;g36313db5d48_0_96"/>
          <p:cNvPicPr preferRelativeResize="0"/>
          <p:nvPr/>
        </p:nvPicPr>
        <p:blipFill>
          <a:blip r:embed="rId3">
            <a:alphaModFix/>
          </a:blip>
          <a:stretch>
            <a:fillRect/>
          </a:stretch>
        </p:blipFill>
        <p:spPr>
          <a:xfrm>
            <a:off x="4514651" y="3977574"/>
            <a:ext cx="670200" cy="869250"/>
          </a:xfrm>
          <a:prstGeom prst="rect">
            <a:avLst/>
          </a:prstGeom>
          <a:noFill/>
          <a:ln>
            <a:noFill/>
          </a:ln>
        </p:spPr>
      </p:pic>
      <p:pic>
        <p:nvPicPr>
          <p:cNvPr id="844" name="Google Shape;844;g36313db5d48_0_96"/>
          <p:cNvPicPr preferRelativeResize="0"/>
          <p:nvPr/>
        </p:nvPicPr>
        <p:blipFill>
          <a:blip r:embed="rId4">
            <a:alphaModFix/>
          </a:blip>
          <a:stretch>
            <a:fillRect/>
          </a:stretch>
        </p:blipFill>
        <p:spPr>
          <a:xfrm>
            <a:off x="5385375" y="3728475"/>
            <a:ext cx="1118500" cy="1211717"/>
          </a:xfrm>
          <a:prstGeom prst="rect">
            <a:avLst/>
          </a:prstGeom>
          <a:noFill/>
          <a:ln>
            <a:noFill/>
          </a:ln>
        </p:spPr>
      </p:pic>
      <p:pic>
        <p:nvPicPr>
          <p:cNvPr id="845" name="Google Shape;845;g36313db5d48_0_96"/>
          <p:cNvPicPr preferRelativeResize="0"/>
          <p:nvPr/>
        </p:nvPicPr>
        <p:blipFill>
          <a:blip r:embed="rId4">
            <a:alphaModFix/>
          </a:blip>
          <a:stretch>
            <a:fillRect/>
          </a:stretch>
        </p:blipFill>
        <p:spPr>
          <a:xfrm>
            <a:off x="6526650" y="3728475"/>
            <a:ext cx="1118500" cy="1211717"/>
          </a:xfrm>
          <a:prstGeom prst="rect">
            <a:avLst/>
          </a:prstGeom>
          <a:noFill/>
          <a:ln>
            <a:noFill/>
          </a:ln>
        </p:spPr>
      </p:pic>
      <p:pic>
        <p:nvPicPr>
          <p:cNvPr id="846" name="Google Shape;846;g36313db5d48_0_96"/>
          <p:cNvPicPr preferRelativeResize="0"/>
          <p:nvPr/>
        </p:nvPicPr>
        <p:blipFill rotWithShape="1">
          <a:blip r:embed="rId5">
            <a:alphaModFix/>
          </a:blip>
          <a:srcRect b="11997" l="9943" r="10571" t="12690"/>
          <a:stretch/>
        </p:blipFill>
        <p:spPr>
          <a:xfrm>
            <a:off x="2912600" y="4046701"/>
            <a:ext cx="761700" cy="677100"/>
          </a:xfrm>
          <a:prstGeom prst="rect">
            <a:avLst/>
          </a:prstGeom>
          <a:noFill/>
          <a:ln>
            <a:noFill/>
          </a:ln>
        </p:spPr>
      </p:pic>
      <p:pic>
        <p:nvPicPr>
          <p:cNvPr id="847" name="Google Shape;847;g36313db5d48_0_96"/>
          <p:cNvPicPr preferRelativeResize="0"/>
          <p:nvPr/>
        </p:nvPicPr>
        <p:blipFill>
          <a:blip r:embed="rId6">
            <a:alphaModFix/>
          </a:blip>
          <a:stretch>
            <a:fillRect/>
          </a:stretch>
        </p:blipFill>
        <p:spPr>
          <a:xfrm>
            <a:off x="2981573" y="4182915"/>
            <a:ext cx="301951" cy="306550"/>
          </a:xfrm>
          <a:prstGeom prst="rect">
            <a:avLst/>
          </a:prstGeom>
          <a:noFill/>
          <a:ln>
            <a:noFill/>
          </a:ln>
        </p:spPr>
      </p:pic>
      <p:sp>
        <p:nvSpPr>
          <p:cNvPr id="848" name="Google Shape;848;g36313db5d48_0_96"/>
          <p:cNvSpPr txBox="1"/>
          <p:nvPr/>
        </p:nvSpPr>
        <p:spPr>
          <a:xfrm>
            <a:off x="1598843" y="3469672"/>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t>👩🏽‍💻</a:t>
            </a:r>
            <a:endParaRPr sz="2100"/>
          </a:p>
        </p:txBody>
      </p:sp>
      <p:pic>
        <p:nvPicPr>
          <p:cNvPr id="849" name="Google Shape;849;g36313db5d48_0_96"/>
          <p:cNvPicPr preferRelativeResize="0"/>
          <p:nvPr/>
        </p:nvPicPr>
        <p:blipFill>
          <a:blip r:embed="rId7">
            <a:alphaModFix/>
          </a:blip>
          <a:stretch>
            <a:fillRect/>
          </a:stretch>
        </p:blipFill>
        <p:spPr>
          <a:xfrm>
            <a:off x="521000" y="4064100"/>
            <a:ext cx="1149625" cy="794719"/>
          </a:xfrm>
          <a:prstGeom prst="rect">
            <a:avLst/>
          </a:prstGeom>
          <a:noFill/>
          <a:ln>
            <a:noFill/>
          </a:ln>
        </p:spPr>
      </p:pic>
      <p:pic>
        <p:nvPicPr>
          <p:cNvPr id="850" name="Google Shape;850;g36313db5d48_0_96"/>
          <p:cNvPicPr preferRelativeResize="0"/>
          <p:nvPr/>
        </p:nvPicPr>
        <p:blipFill>
          <a:blip r:embed="rId8">
            <a:alphaModFix/>
          </a:blip>
          <a:stretch>
            <a:fillRect/>
          </a:stretch>
        </p:blipFill>
        <p:spPr>
          <a:xfrm>
            <a:off x="853776" y="4179488"/>
            <a:ext cx="484068" cy="427888"/>
          </a:xfrm>
          <a:prstGeom prst="rect">
            <a:avLst/>
          </a:prstGeom>
          <a:noFill/>
          <a:ln>
            <a:noFill/>
          </a:ln>
        </p:spPr>
      </p:pic>
      <p:pic>
        <p:nvPicPr>
          <p:cNvPr id="851" name="Google Shape;851;g36313db5d48_0_96"/>
          <p:cNvPicPr preferRelativeResize="0"/>
          <p:nvPr/>
        </p:nvPicPr>
        <p:blipFill>
          <a:blip r:embed="rId9">
            <a:alphaModFix/>
          </a:blip>
          <a:stretch>
            <a:fillRect/>
          </a:stretch>
        </p:blipFill>
        <p:spPr>
          <a:xfrm>
            <a:off x="2043250" y="3583912"/>
            <a:ext cx="279425" cy="279425"/>
          </a:xfrm>
          <a:prstGeom prst="rect">
            <a:avLst/>
          </a:prstGeom>
          <a:noFill/>
          <a:ln>
            <a:noFill/>
          </a:ln>
        </p:spPr>
      </p:pic>
      <p:sp>
        <p:nvSpPr>
          <p:cNvPr id="852" name="Google Shape;852;g36313db5d48_0_96"/>
          <p:cNvSpPr txBox="1"/>
          <p:nvPr/>
        </p:nvSpPr>
        <p:spPr>
          <a:xfrm>
            <a:off x="1598843" y="3924310"/>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853" name="Google Shape;853;g36313db5d48_0_96"/>
          <p:cNvSpPr txBox="1"/>
          <p:nvPr/>
        </p:nvSpPr>
        <p:spPr>
          <a:xfrm>
            <a:off x="1598843" y="4945360"/>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854" name="Google Shape;854;g36313db5d48_0_96"/>
          <p:cNvSpPr txBox="1"/>
          <p:nvPr/>
        </p:nvSpPr>
        <p:spPr>
          <a:xfrm>
            <a:off x="1598849" y="4432200"/>
            <a:ext cx="7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pic>
        <p:nvPicPr>
          <p:cNvPr id="855" name="Google Shape;855;g36313db5d48_0_96"/>
          <p:cNvPicPr preferRelativeResize="0"/>
          <p:nvPr/>
        </p:nvPicPr>
        <p:blipFill>
          <a:blip r:embed="rId9">
            <a:alphaModFix/>
          </a:blip>
          <a:stretch>
            <a:fillRect/>
          </a:stretch>
        </p:blipFill>
        <p:spPr>
          <a:xfrm>
            <a:off x="2043250" y="4008062"/>
            <a:ext cx="279425" cy="279425"/>
          </a:xfrm>
          <a:prstGeom prst="rect">
            <a:avLst/>
          </a:prstGeom>
          <a:noFill/>
          <a:ln>
            <a:noFill/>
          </a:ln>
        </p:spPr>
      </p:pic>
      <p:pic>
        <p:nvPicPr>
          <p:cNvPr id="856" name="Google Shape;856;g36313db5d48_0_96"/>
          <p:cNvPicPr preferRelativeResize="0"/>
          <p:nvPr/>
        </p:nvPicPr>
        <p:blipFill>
          <a:blip r:embed="rId9">
            <a:alphaModFix/>
          </a:blip>
          <a:stretch>
            <a:fillRect/>
          </a:stretch>
        </p:blipFill>
        <p:spPr>
          <a:xfrm>
            <a:off x="2043250" y="4549075"/>
            <a:ext cx="279425" cy="279425"/>
          </a:xfrm>
          <a:prstGeom prst="rect">
            <a:avLst/>
          </a:prstGeom>
          <a:noFill/>
          <a:ln>
            <a:noFill/>
          </a:ln>
        </p:spPr>
      </p:pic>
      <p:pic>
        <p:nvPicPr>
          <p:cNvPr id="857" name="Google Shape;857;g36313db5d48_0_96"/>
          <p:cNvPicPr preferRelativeResize="0"/>
          <p:nvPr/>
        </p:nvPicPr>
        <p:blipFill>
          <a:blip r:embed="rId9">
            <a:alphaModFix/>
          </a:blip>
          <a:stretch>
            <a:fillRect/>
          </a:stretch>
        </p:blipFill>
        <p:spPr>
          <a:xfrm>
            <a:off x="2043250" y="5084837"/>
            <a:ext cx="279425" cy="279425"/>
          </a:xfrm>
          <a:prstGeom prst="rect">
            <a:avLst/>
          </a:prstGeom>
          <a:noFill/>
          <a:ln>
            <a:noFill/>
          </a:ln>
        </p:spPr>
      </p:pic>
      <p:cxnSp>
        <p:nvCxnSpPr>
          <p:cNvPr id="858" name="Google Shape;858;g36313db5d48_0_96"/>
          <p:cNvCxnSpPr>
            <a:stCxn id="851" idx="3"/>
            <a:endCxn id="846" idx="1"/>
          </p:cNvCxnSpPr>
          <p:nvPr/>
        </p:nvCxnSpPr>
        <p:spPr>
          <a:xfrm>
            <a:off x="2322675" y="3723625"/>
            <a:ext cx="589800" cy="661500"/>
          </a:xfrm>
          <a:prstGeom prst="straightConnector1">
            <a:avLst/>
          </a:prstGeom>
          <a:noFill/>
          <a:ln cap="flat" cmpd="sng" w="9525">
            <a:solidFill>
              <a:schemeClr val="dk2"/>
            </a:solidFill>
            <a:prstDash val="dash"/>
            <a:round/>
            <a:headEnd len="med" w="med" type="none"/>
            <a:tailEnd len="med" w="med" type="triangle"/>
          </a:ln>
        </p:spPr>
      </p:cxnSp>
      <p:cxnSp>
        <p:nvCxnSpPr>
          <p:cNvPr id="859" name="Google Shape;859;g36313db5d48_0_96"/>
          <p:cNvCxnSpPr>
            <a:stCxn id="855" idx="3"/>
            <a:endCxn id="846" idx="1"/>
          </p:cNvCxnSpPr>
          <p:nvPr/>
        </p:nvCxnSpPr>
        <p:spPr>
          <a:xfrm>
            <a:off x="2322675" y="4147775"/>
            <a:ext cx="589800" cy="237600"/>
          </a:xfrm>
          <a:prstGeom prst="straightConnector1">
            <a:avLst/>
          </a:prstGeom>
          <a:noFill/>
          <a:ln cap="flat" cmpd="sng" w="9525">
            <a:solidFill>
              <a:schemeClr val="dk2"/>
            </a:solidFill>
            <a:prstDash val="dash"/>
            <a:round/>
            <a:headEnd len="med" w="med" type="none"/>
            <a:tailEnd len="med" w="med" type="triangle"/>
          </a:ln>
        </p:spPr>
      </p:cxnSp>
      <p:cxnSp>
        <p:nvCxnSpPr>
          <p:cNvPr id="860" name="Google Shape;860;g36313db5d48_0_96"/>
          <p:cNvCxnSpPr>
            <a:stCxn id="856" idx="3"/>
            <a:endCxn id="846" idx="1"/>
          </p:cNvCxnSpPr>
          <p:nvPr/>
        </p:nvCxnSpPr>
        <p:spPr>
          <a:xfrm flipH="1" rot="10800000">
            <a:off x="2322675" y="4385187"/>
            <a:ext cx="589800" cy="303600"/>
          </a:xfrm>
          <a:prstGeom prst="straightConnector1">
            <a:avLst/>
          </a:prstGeom>
          <a:noFill/>
          <a:ln cap="flat" cmpd="sng" w="9525">
            <a:solidFill>
              <a:schemeClr val="dk2"/>
            </a:solidFill>
            <a:prstDash val="dash"/>
            <a:round/>
            <a:headEnd len="med" w="med" type="none"/>
            <a:tailEnd len="med" w="med" type="triangle"/>
          </a:ln>
        </p:spPr>
      </p:cxnSp>
      <p:cxnSp>
        <p:nvCxnSpPr>
          <p:cNvPr id="861" name="Google Shape;861;g36313db5d48_0_96"/>
          <p:cNvCxnSpPr>
            <a:stCxn id="857" idx="3"/>
            <a:endCxn id="846" idx="1"/>
          </p:cNvCxnSpPr>
          <p:nvPr/>
        </p:nvCxnSpPr>
        <p:spPr>
          <a:xfrm flipH="1" rot="10800000">
            <a:off x="2322675" y="4385150"/>
            <a:ext cx="589800" cy="839400"/>
          </a:xfrm>
          <a:prstGeom prst="straightConnector1">
            <a:avLst/>
          </a:prstGeom>
          <a:noFill/>
          <a:ln cap="flat" cmpd="sng" w="9525">
            <a:solidFill>
              <a:schemeClr val="dk2"/>
            </a:solidFill>
            <a:prstDash val="dash"/>
            <a:round/>
            <a:headEnd len="med" w="med" type="none"/>
            <a:tailEnd len="med" w="med" type="triangle"/>
          </a:ln>
        </p:spPr>
      </p:cxnSp>
      <p:cxnSp>
        <p:nvCxnSpPr>
          <p:cNvPr id="862" name="Google Shape;862;g36313db5d48_0_96"/>
          <p:cNvCxnSpPr>
            <a:stCxn id="846" idx="3"/>
            <a:endCxn id="843" idx="1"/>
          </p:cNvCxnSpPr>
          <p:nvPr/>
        </p:nvCxnSpPr>
        <p:spPr>
          <a:xfrm>
            <a:off x="3674299" y="4385251"/>
            <a:ext cx="840300" cy="27000"/>
          </a:xfrm>
          <a:prstGeom prst="straightConnector1">
            <a:avLst/>
          </a:prstGeom>
          <a:noFill/>
          <a:ln cap="flat" cmpd="sng" w="9525">
            <a:solidFill>
              <a:schemeClr val="dk2"/>
            </a:solidFill>
            <a:prstDash val="dash"/>
            <a:round/>
            <a:headEnd len="med" w="med" type="none"/>
            <a:tailEnd len="med" w="med" type="triangle"/>
          </a:ln>
        </p:spPr>
      </p:cxnSp>
      <p:sp>
        <p:nvSpPr>
          <p:cNvPr id="863" name="Google Shape;863;g36313db5d48_0_96"/>
          <p:cNvSpPr/>
          <p:nvPr/>
        </p:nvSpPr>
        <p:spPr>
          <a:xfrm>
            <a:off x="6621325" y="5019725"/>
            <a:ext cx="11496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864" name="Google Shape;864;g36313db5d48_0_96"/>
          <p:cNvSpPr/>
          <p:nvPr/>
        </p:nvSpPr>
        <p:spPr>
          <a:xfrm>
            <a:off x="5448275" y="5019725"/>
            <a:ext cx="992700" cy="283500"/>
          </a:xfrm>
          <a:prstGeom prst="roundRect">
            <a:avLst>
              <a:gd fmla="val 36420" name="adj"/>
            </a:avLst>
          </a:prstGeom>
          <a:solidFill>
            <a:srgbClr val="7030A0"/>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Pruebas</a:t>
            </a:r>
            <a:endParaRPr>
              <a:solidFill>
                <a:schemeClr val="lt1"/>
              </a:solidFill>
            </a:endParaRPr>
          </a:p>
        </p:txBody>
      </p:sp>
      <p:sp>
        <p:nvSpPr>
          <p:cNvPr id="865" name="Google Shape;865;g36313db5d48_0_96"/>
          <p:cNvSpPr/>
          <p:nvPr/>
        </p:nvSpPr>
        <p:spPr>
          <a:xfrm>
            <a:off x="4416525" y="5019725"/>
            <a:ext cx="851400" cy="283500"/>
          </a:xfrm>
          <a:prstGeom prst="roundRect">
            <a:avLst>
              <a:gd fmla="val 3642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Build</a:t>
            </a:r>
            <a:endParaRPr>
              <a:solidFill>
                <a:schemeClr val="lt1"/>
              </a:solidFill>
            </a:endParaRPr>
          </a:p>
        </p:txBody>
      </p:sp>
      <p:sp>
        <p:nvSpPr>
          <p:cNvPr id="866" name="Google Shape;866;g36313db5d48_0_96"/>
          <p:cNvSpPr/>
          <p:nvPr/>
        </p:nvSpPr>
        <p:spPr>
          <a:xfrm>
            <a:off x="381725" y="5019725"/>
            <a:ext cx="1118400" cy="283500"/>
          </a:xfrm>
          <a:prstGeom prst="roundRect">
            <a:avLst>
              <a:gd fmla="val 36420" name="adj"/>
            </a:avLst>
          </a:prstGeom>
          <a:solidFill>
            <a:schemeClr val="dk2"/>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36313db5d48_0_112"/>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872" name="Google Shape;872;g36313db5d48_0_112"/>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73" name="Google Shape;873;g36313db5d48_0_112"/>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Se reemplaza el esfuerzo de todo un equipo de trabajo por pipelines que llevan los cambios de forma mas rapida y eficiente</a:t>
            </a:r>
            <a:endParaRPr sz="2500">
              <a:solidFill>
                <a:schemeClr val="dk1"/>
              </a:solidFill>
            </a:endParaRPr>
          </a:p>
        </p:txBody>
      </p:sp>
      <p:pic>
        <p:nvPicPr>
          <p:cNvPr id="874" name="Google Shape;874;g36313db5d48_0_112"/>
          <p:cNvPicPr preferRelativeResize="0"/>
          <p:nvPr/>
        </p:nvPicPr>
        <p:blipFill>
          <a:blip r:embed="rId3">
            <a:alphaModFix/>
          </a:blip>
          <a:stretch>
            <a:fillRect/>
          </a:stretch>
        </p:blipFill>
        <p:spPr>
          <a:xfrm>
            <a:off x="6596976" y="4929924"/>
            <a:ext cx="670200" cy="869250"/>
          </a:xfrm>
          <a:prstGeom prst="rect">
            <a:avLst/>
          </a:prstGeom>
          <a:noFill/>
          <a:ln>
            <a:noFill/>
          </a:ln>
        </p:spPr>
      </p:pic>
      <p:pic>
        <p:nvPicPr>
          <p:cNvPr id="875" name="Google Shape;875;g36313db5d48_0_112"/>
          <p:cNvPicPr preferRelativeResize="0"/>
          <p:nvPr/>
        </p:nvPicPr>
        <p:blipFill>
          <a:blip r:embed="rId4">
            <a:alphaModFix/>
          </a:blip>
          <a:stretch>
            <a:fillRect/>
          </a:stretch>
        </p:blipFill>
        <p:spPr>
          <a:xfrm>
            <a:off x="7639800" y="4682000"/>
            <a:ext cx="1118500" cy="1211717"/>
          </a:xfrm>
          <a:prstGeom prst="rect">
            <a:avLst/>
          </a:prstGeom>
          <a:noFill/>
          <a:ln>
            <a:noFill/>
          </a:ln>
        </p:spPr>
      </p:pic>
      <p:pic>
        <p:nvPicPr>
          <p:cNvPr id="876" name="Google Shape;876;g36313db5d48_0_112"/>
          <p:cNvPicPr preferRelativeResize="0"/>
          <p:nvPr/>
        </p:nvPicPr>
        <p:blipFill>
          <a:blip r:embed="rId4">
            <a:alphaModFix/>
          </a:blip>
          <a:stretch>
            <a:fillRect/>
          </a:stretch>
        </p:blipFill>
        <p:spPr>
          <a:xfrm>
            <a:off x="8970375" y="4682000"/>
            <a:ext cx="1118500" cy="1211717"/>
          </a:xfrm>
          <a:prstGeom prst="rect">
            <a:avLst/>
          </a:prstGeom>
          <a:noFill/>
          <a:ln>
            <a:noFill/>
          </a:ln>
        </p:spPr>
      </p:pic>
      <p:pic>
        <p:nvPicPr>
          <p:cNvPr id="877" name="Google Shape;877;g36313db5d48_0_112"/>
          <p:cNvPicPr preferRelativeResize="0"/>
          <p:nvPr/>
        </p:nvPicPr>
        <p:blipFill rotWithShape="1">
          <a:blip r:embed="rId5">
            <a:alphaModFix/>
          </a:blip>
          <a:srcRect b="11997" l="9943" r="10571" t="12690"/>
          <a:stretch/>
        </p:blipFill>
        <p:spPr>
          <a:xfrm>
            <a:off x="4983850" y="5055975"/>
            <a:ext cx="761700" cy="621325"/>
          </a:xfrm>
          <a:prstGeom prst="rect">
            <a:avLst/>
          </a:prstGeom>
          <a:noFill/>
          <a:ln>
            <a:noFill/>
          </a:ln>
        </p:spPr>
      </p:pic>
      <p:pic>
        <p:nvPicPr>
          <p:cNvPr id="878" name="Google Shape;878;g36313db5d48_0_112"/>
          <p:cNvPicPr preferRelativeResize="0"/>
          <p:nvPr/>
        </p:nvPicPr>
        <p:blipFill>
          <a:blip r:embed="rId6">
            <a:alphaModFix/>
          </a:blip>
          <a:stretch>
            <a:fillRect/>
          </a:stretch>
        </p:blipFill>
        <p:spPr>
          <a:xfrm>
            <a:off x="5052823" y="5180969"/>
            <a:ext cx="301951" cy="281298"/>
          </a:xfrm>
          <a:prstGeom prst="rect">
            <a:avLst/>
          </a:prstGeom>
          <a:noFill/>
          <a:ln>
            <a:noFill/>
          </a:ln>
        </p:spPr>
      </p:pic>
      <p:sp>
        <p:nvSpPr>
          <p:cNvPr id="879" name="Google Shape;879;g36313db5d48_0_112"/>
          <p:cNvSpPr txBox="1"/>
          <p:nvPr/>
        </p:nvSpPr>
        <p:spPr>
          <a:xfrm>
            <a:off x="3027218" y="4372760"/>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t>👩🏽‍💻</a:t>
            </a:r>
            <a:endParaRPr sz="2100"/>
          </a:p>
        </p:txBody>
      </p:sp>
      <p:pic>
        <p:nvPicPr>
          <p:cNvPr id="880" name="Google Shape;880;g36313db5d48_0_112"/>
          <p:cNvPicPr preferRelativeResize="0"/>
          <p:nvPr/>
        </p:nvPicPr>
        <p:blipFill>
          <a:blip r:embed="rId7">
            <a:alphaModFix/>
          </a:blip>
          <a:stretch>
            <a:fillRect/>
          </a:stretch>
        </p:blipFill>
        <p:spPr>
          <a:xfrm>
            <a:off x="1949375" y="4967188"/>
            <a:ext cx="1149625" cy="794719"/>
          </a:xfrm>
          <a:prstGeom prst="rect">
            <a:avLst/>
          </a:prstGeom>
          <a:noFill/>
          <a:ln>
            <a:noFill/>
          </a:ln>
        </p:spPr>
      </p:pic>
      <p:pic>
        <p:nvPicPr>
          <p:cNvPr id="881" name="Google Shape;881;g36313db5d48_0_112"/>
          <p:cNvPicPr preferRelativeResize="0"/>
          <p:nvPr/>
        </p:nvPicPr>
        <p:blipFill>
          <a:blip r:embed="rId8">
            <a:alphaModFix/>
          </a:blip>
          <a:stretch>
            <a:fillRect/>
          </a:stretch>
        </p:blipFill>
        <p:spPr>
          <a:xfrm>
            <a:off x="2282151" y="5082576"/>
            <a:ext cx="484068" cy="427888"/>
          </a:xfrm>
          <a:prstGeom prst="rect">
            <a:avLst/>
          </a:prstGeom>
          <a:noFill/>
          <a:ln>
            <a:noFill/>
          </a:ln>
        </p:spPr>
      </p:pic>
      <p:pic>
        <p:nvPicPr>
          <p:cNvPr id="882" name="Google Shape;882;g36313db5d48_0_112"/>
          <p:cNvPicPr preferRelativeResize="0"/>
          <p:nvPr/>
        </p:nvPicPr>
        <p:blipFill>
          <a:blip r:embed="rId9">
            <a:alphaModFix/>
          </a:blip>
          <a:stretch>
            <a:fillRect/>
          </a:stretch>
        </p:blipFill>
        <p:spPr>
          <a:xfrm>
            <a:off x="3471625" y="4487000"/>
            <a:ext cx="279425" cy="279425"/>
          </a:xfrm>
          <a:prstGeom prst="rect">
            <a:avLst/>
          </a:prstGeom>
          <a:noFill/>
          <a:ln>
            <a:noFill/>
          </a:ln>
        </p:spPr>
      </p:pic>
      <p:sp>
        <p:nvSpPr>
          <p:cNvPr id="883" name="Google Shape;883;g36313db5d48_0_112"/>
          <p:cNvSpPr txBox="1"/>
          <p:nvPr/>
        </p:nvSpPr>
        <p:spPr>
          <a:xfrm>
            <a:off x="3027218" y="4827397"/>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884" name="Google Shape;884;g36313db5d48_0_112"/>
          <p:cNvSpPr txBox="1"/>
          <p:nvPr/>
        </p:nvSpPr>
        <p:spPr>
          <a:xfrm>
            <a:off x="3027218" y="5848447"/>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885" name="Google Shape;885;g36313db5d48_0_112"/>
          <p:cNvSpPr txBox="1"/>
          <p:nvPr/>
        </p:nvSpPr>
        <p:spPr>
          <a:xfrm>
            <a:off x="3027224" y="5335288"/>
            <a:ext cx="7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pic>
        <p:nvPicPr>
          <p:cNvPr id="886" name="Google Shape;886;g36313db5d48_0_112"/>
          <p:cNvPicPr preferRelativeResize="0"/>
          <p:nvPr/>
        </p:nvPicPr>
        <p:blipFill>
          <a:blip r:embed="rId9">
            <a:alphaModFix/>
          </a:blip>
          <a:stretch>
            <a:fillRect/>
          </a:stretch>
        </p:blipFill>
        <p:spPr>
          <a:xfrm>
            <a:off x="3471625" y="4911150"/>
            <a:ext cx="279425" cy="279425"/>
          </a:xfrm>
          <a:prstGeom prst="rect">
            <a:avLst/>
          </a:prstGeom>
          <a:noFill/>
          <a:ln>
            <a:noFill/>
          </a:ln>
        </p:spPr>
      </p:pic>
      <p:pic>
        <p:nvPicPr>
          <p:cNvPr id="887" name="Google Shape;887;g36313db5d48_0_112"/>
          <p:cNvPicPr preferRelativeResize="0"/>
          <p:nvPr/>
        </p:nvPicPr>
        <p:blipFill>
          <a:blip r:embed="rId9">
            <a:alphaModFix/>
          </a:blip>
          <a:stretch>
            <a:fillRect/>
          </a:stretch>
        </p:blipFill>
        <p:spPr>
          <a:xfrm>
            <a:off x="3471625" y="5452162"/>
            <a:ext cx="279425" cy="279425"/>
          </a:xfrm>
          <a:prstGeom prst="rect">
            <a:avLst/>
          </a:prstGeom>
          <a:noFill/>
          <a:ln>
            <a:noFill/>
          </a:ln>
        </p:spPr>
      </p:pic>
      <p:pic>
        <p:nvPicPr>
          <p:cNvPr id="888" name="Google Shape;888;g36313db5d48_0_112"/>
          <p:cNvPicPr preferRelativeResize="0"/>
          <p:nvPr/>
        </p:nvPicPr>
        <p:blipFill>
          <a:blip r:embed="rId9">
            <a:alphaModFix/>
          </a:blip>
          <a:stretch>
            <a:fillRect/>
          </a:stretch>
        </p:blipFill>
        <p:spPr>
          <a:xfrm>
            <a:off x="3471625" y="5987925"/>
            <a:ext cx="279425" cy="279425"/>
          </a:xfrm>
          <a:prstGeom prst="rect">
            <a:avLst/>
          </a:prstGeom>
          <a:noFill/>
          <a:ln>
            <a:noFill/>
          </a:ln>
        </p:spPr>
      </p:pic>
      <p:cxnSp>
        <p:nvCxnSpPr>
          <p:cNvPr id="889" name="Google Shape;889;g36313db5d48_0_112"/>
          <p:cNvCxnSpPr>
            <a:stCxn id="882" idx="3"/>
            <a:endCxn id="877" idx="1"/>
          </p:cNvCxnSpPr>
          <p:nvPr/>
        </p:nvCxnSpPr>
        <p:spPr>
          <a:xfrm>
            <a:off x="3751050" y="4626712"/>
            <a:ext cx="1232700" cy="739800"/>
          </a:xfrm>
          <a:prstGeom prst="straightConnector1">
            <a:avLst/>
          </a:prstGeom>
          <a:noFill/>
          <a:ln cap="flat" cmpd="sng" w="9525">
            <a:solidFill>
              <a:schemeClr val="dk2"/>
            </a:solidFill>
            <a:prstDash val="dash"/>
            <a:round/>
            <a:headEnd len="med" w="med" type="none"/>
            <a:tailEnd len="med" w="med" type="triangle"/>
          </a:ln>
        </p:spPr>
      </p:cxnSp>
      <p:cxnSp>
        <p:nvCxnSpPr>
          <p:cNvPr id="890" name="Google Shape;890;g36313db5d48_0_112"/>
          <p:cNvCxnSpPr>
            <a:stCxn id="886" idx="3"/>
            <a:endCxn id="877" idx="1"/>
          </p:cNvCxnSpPr>
          <p:nvPr/>
        </p:nvCxnSpPr>
        <p:spPr>
          <a:xfrm>
            <a:off x="3751050" y="5050862"/>
            <a:ext cx="1232700" cy="315900"/>
          </a:xfrm>
          <a:prstGeom prst="straightConnector1">
            <a:avLst/>
          </a:prstGeom>
          <a:noFill/>
          <a:ln cap="flat" cmpd="sng" w="9525">
            <a:solidFill>
              <a:schemeClr val="dk2"/>
            </a:solidFill>
            <a:prstDash val="dash"/>
            <a:round/>
            <a:headEnd len="med" w="med" type="none"/>
            <a:tailEnd len="med" w="med" type="triangle"/>
          </a:ln>
        </p:spPr>
      </p:cxnSp>
      <p:cxnSp>
        <p:nvCxnSpPr>
          <p:cNvPr id="891" name="Google Shape;891;g36313db5d48_0_112"/>
          <p:cNvCxnSpPr>
            <a:stCxn id="887" idx="3"/>
            <a:endCxn id="877" idx="1"/>
          </p:cNvCxnSpPr>
          <p:nvPr/>
        </p:nvCxnSpPr>
        <p:spPr>
          <a:xfrm flipH="1" rot="10800000">
            <a:off x="3751050" y="5366575"/>
            <a:ext cx="1232700" cy="225300"/>
          </a:xfrm>
          <a:prstGeom prst="straightConnector1">
            <a:avLst/>
          </a:prstGeom>
          <a:noFill/>
          <a:ln cap="flat" cmpd="sng" w="9525">
            <a:solidFill>
              <a:schemeClr val="dk2"/>
            </a:solidFill>
            <a:prstDash val="dash"/>
            <a:round/>
            <a:headEnd len="med" w="med" type="none"/>
            <a:tailEnd len="med" w="med" type="triangle"/>
          </a:ln>
        </p:spPr>
      </p:cxnSp>
      <p:cxnSp>
        <p:nvCxnSpPr>
          <p:cNvPr id="892" name="Google Shape;892;g36313db5d48_0_112"/>
          <p:cNvCxnSpPr>
            <a:stCxn id="888" idx="3"/>
            <a:endCxn id="877" idx="1"/>
          </p:cNvCxnSpPr>
          <p:nvPr/>
        </p:nvCxnSpPr>
        <p:spPr>
          <a:xfrm flipH="1" rot="10800000">
            <a:off x="3751050" y="5366537"/>
            <a:ext cx="1232700" cy="761100"/>
          </a:xfrm>
          <a:prstGeom prst="straightConnector1">
            <a:avLst/>
          </a:prstGeom>
          <a:noFill/>
          <a:ln cap="flat" cmpd="sng" w="9525">
            <a:solidFill>
              <a:schemeClr val="dk2"/>
            </a:solidFill>
            <a:prstDash val="dash"/>
            <a:round/>
            <a:headEnd len="med" w="med" type="none"/>
            <a:tailEnd len="med" w="med" type="triangle"/>
          </a:ln>
        </p:spPr>
      </p:cxnSp>
      <p:cxnSp>
        <p:nvCxnSpPr>
          <p:cNvPr id="893" name="Google Shape;893;g36313db5d48_0_112"/>
          <p:cNvCxnSpPr>
            <a:stCxn id="877" idx="3"/>
            <a:endCxn id="874" idx="1"/>
          </p:cNvCxnSpPr>
          <p:nvPr/>
        </p:nvCxnSpPr>
        <p:spPr>
          <a:xfrm flipH="1" rot="10800000">
            <a:off x="5745549" y="5364537"/>
            <a:ext cx="851400" cy="2100"/>
          </a:xfrm>
          <a:prstGeom prst="straightConnector1">
            <a:avLst/>
          </a:prstGeom>
          <a:noFill/>
          <a:ln cap="flat" cmpd="sng" w="9525">
            <a:solidFill>
              <a:schemeClr val="dk2"/>
            </a:solidFill>
            <a:prstDash val="dash"/>
            <a:round/>
            <a:headEnd len="med" w="med" type="none"/>
            <a:tailEnd len="med" w="med" type="triangle"/>
          </a:ln>
        </p:spPr>
      </p:cxnSp>
      <p:sp>
        <p:nvSpPr>
          <p:cNvPr id="894" name="Google Shape;894;g36313db5d48_0_112"/>
          <p:cNvSpPr/>
          <p:nvPr/>
        </p:nvSpPr>
        <p:spPr>
          <a:xfrm>
            <a:off x="8954825" y="5983288"/>
            <a:ext cx="11496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895" name="Google Shape;895;g36313db5d48_0_112"/>
          <p:cNvSpPr/>
          <p:nvPr/>
        </p:nvSpPr>
        <p:spPr>
          <a:xfrm>
            <a:off x="7702700" y="5973250"/>
            <a:ext cx="992700" cy="283500"/>
          </a:xfrm>
          <a:prstGeom prst="roundRect">
            <a:avLst>
              <a:gd fmla="val 36420" name="adj"/>
            </a:avLst>
          </a:prstGeom>
          <a:solidFill>
            <a:srgbClr val="7030A0"/>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Pruebas</a:t>
            </a:r>
            <a:endParaRPr>
              <a:solidFill>
                <a:schemeClr val="lt1"/>
              </a:solidFill>
            </a:endParaRPr>
          </a:p>
        </p:txBody>
      </p:sp>
      <p:sp>
        <p:nvSpPr>
          <p:cNvPr id="896" name="Google Shape;896;g36313db5d48_0_112"/>
          <p:cNvSpPr/>
          <p:nvPr/>
        </p:nvSpPr>
        <p:spPr>
          <a:xfrm>
            <a:off x="6498850" y="5972075"/>
            <a:ext cx="851400" cy="283500"/>
          </a:xfrm>
          <a:prstGeom prst="roundRect">
            <a:avLst>
              <a:gd fmla="val 3642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Build</a:t>
            </a:r>
            <a:endParaRPr>
              <a:solidFill>
                <a:schemeClr val="lt1"/>
              </a:solidFill>
            </a:endParaRPr>
          </a:p>
        </p:txBody>
      </p:sp>
      <p:sp>
        <p:nvSpPr>
          <p:cNvPr id="897" name="Google Shape;897;g36313db5d48_0_112"/>
          <p:cNvSpPr/>
          <p:nvPr/>
        </p:nvSpPr>
        <p:spPr>
          <a:xfrm>
            <a:off x="1810100" y="5922813"/>
            <a:ext cx="1118400" cy="283500"/>
          </a:xfrm>
          <a:prstGeom prst="roundRect">
            <a:avLst>
              <a:gd fmla="val 36420" name="adj"/>
            </a:avLst>
          </a:prstGeom>
          <a:solidFill>
            <a:schemeClr val="dk2"/>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sp>
        <p:nvSpPr>
          <p:cNvPr id="898" name="Google Shape;898;g36313db5d48_0_112"/>
          <p:cNvSpPr/>
          <p:nvPr/>
        </p:nvSpPr>
        <p:spPr>
          <a:xfrm>
            <a:off x="1843150" y="2774175"/>
            <a:ext cx="8481900" cy="1557600"/>
          </a:xfrm>
          <a:prstGeom prst="roundRect">
            <a:avLst>
              <a:gd fmla="val 16667" name="adj"/>
            </a:avLst>
          </a:prstGeom>
          <a:solidFill>
            <a:schemeClr val="lt2"/>
          </a:solidFill>
          <a:ln cap="flat" cmpd="sng" w="9525">
            <a:solidFill>
              <a:srgbClr val="243A5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ES">
                <a:solidFill>
                  <a:srgbClr val="243A5E"/>
                </a:solidFill>
              </a:rPr>
              <a:t>Pipeline CI/CD</a:t>
            </a:r>
            <a:endParaRPr b="1">
              <a:solidFill>
                <a:srgbClr val="243A5E"/>
              </a:solidFill>
            </a:endParaRPr>
          </a:p>
        </p:txBody>
      </p:sp>
      <p:sp>
        <p:nvSpPr>
          <p:cNvPr id="899" name="Google Shape;899;g36313db5d48_0_112"/>
          <p:cNvSpPr/>
          <p:nvPr/>
        </p:nvSpPr>
        <p:spPr>
          <a:xfrm>
            <a:off x="6498850" y="3924300"/>
            <a:ext cx="851400" cy="283500"/>
          </a:xfrm>
          <a:prstGeom prst="roundRect">
            <a:avLst>
              <a:gd fmla="val 36420"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dk1"/>
                </a:solidFill>
              </a:rPr>
              <a:t>Build</a:t>
            </a:r>
            <a:endParaRPr>
              <a:solidFill>
                <a:schemeClr val="dk1"/>
              </a:solidFill>
            </a:endParaRPr>
          </a:p>
        </p:txBody>
      </p:sp>
      <p:sp>
        <p:nvSpPr>
          <p:cNvPr id="900" name="Google Shape;900;g36313db5d48_0_112"/>
          <p:cNvSpPr txBox="1"/>
          <p:nvPr/>
        </p:nvSpPr>
        <p:spPr>
          <a:xfrm>
            <a:off x="6646600" y="3429000"/>
            <a:ext cx="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t>✅</a:t>
            </a:r>
            <a:endParaRPr sz="2300"/>
          </a:p>
        </p:txBody>
      </p:sp>
      <p:sp>
        <p:nvSpPr>
          <p:cNvPr id="901" name="Google Shape;901;g36313db5d48_0_112"/>
          <p:cNvSpPr/>
          <p:nvPr/>
        </p:nvSpPr>
        <p:spPr>
          <a:xfrm>
            <a:off x="7702700" y="3924300"/>
            <a:ext cx="992700" cy="283500"/>
          </a:xfrm>
          <a:prstGeom prst="roundRect">
            <a:avLst>
              <a:gd fmla="val 36420" name="adj"/>
            </a:avLst>
          </a:prstGeom>
          <a:no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dk1"/>
                </a:solidFill>
              </a:rPr>
              <a:t>Pruebas</a:t>
            </a:r>
            <a:endParaRPr>
              <a:solidFill>
                <a:schemeClr val="dk1"/>
              </a:solidFill>
            </a:endParaRPr>
          </a:p>
        </p:txBody>
      </p:sp>
      <p:sp>
        <p:nvSpPr>
          <p:cNvPr id="902" name="Google Shape;902;g36313db5d48_0_112"/>
          <p:cNvSpPr txBox="1"/>
          <p:nvPr/>
        </p:nvSpPr>
        <p:spPr>
          <a:xfrm>
            <a:off x="7921100" y="3429000"/>
            <a:ext cx="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t>✅</a:t>
            </a:r>
            <a:endParaRPr sz="2300"/>
          </a:p>
        </p:txBody>
      </p:sp>
      <p:sp>
        <p:nvSpPr>
          <p:cNvPr id="903" name="Google Shape;903;g36313db5d48_0_112"/>
          <p:cNvSpPr/>
          <p:nvPr/>
        </p:nvSpPr>
        <p:spPr>
          <a:xfrm>
            <a:off x="8939275" y="3935863"/>
            <a:ext cx="1149600" cy="283500"/>
          </a:xfrm>
          <a:prstGeom prst="roundRect">
            <a:avLst>
              <a:gd fmla="val 36420" name="adj"/>
            </a:avLst>
          </a:prstGeom>
          <a:no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dk1"/>
                </a:solidFill>
              </a:rPr>
              <a:t>Deploy</a:t>
            </a:r>
            <a:endParaRPr>
              <a:solidFill>
                <a:schemeClr val="dk1"/>
              </a:solidFill>
            </a:endParaRPr>
          </a:p>
        </p:txBody>
      </p:sp>
      <p:sp>
        <p:nvSpPr>
          <p:cNvPr id="904" name="Google Shape;904;g36313db5d48_0_112"/>
          <p:cNvSpPr txBox="1"/>
          <p:nvPr/>
        </p:nvSpPr>
        <p:spPr>
          <a:xfrm>
            <a:off x="9195600" y="3429000"/>
            <a:ext cx="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t>✅</a:t>
            </a:r>
            <a:endParaRPr sz="2300"/>
          </a:p>
        </p:txBody>
      </p:sp>
      <p:pic>
        <p:nvPicPr>
          <p:cNvPr id="905" name="Google Shape;905;g36313db5d48_0_112"/>
          <p:cNvPicPr preferRelativeResize="0"/>
          <p:nvPr/>
        </p:nvPicPr>
        <p:blipFill rotWithShape="1">
          <a:blip r:embed="rId10">
            <a:alphaModFix/>
          </a:blip>
          <a:srcRect b="0" l="16435" r="19239" t="4370"/>
          <a:stretch/>
        </p:blipFill>
        <p:spPr>
          <a:xfrm>
            <a:off x="2024400" y="2855049"/>
            <a:ext cx="555900" cy="826406"/>
          </a:xfrm>
          <a:prstGeom prst="rect">
            <a:avLst/>
          </a:prstGeom>
          <a:noFill/>
          <a:ln>
            <a:noFill/>
          </a:ln>
        </p:spPr>
      </p:pic>
      <p:pic>
        <p:nvPicPr>
          <p:cNvPr id="906" name="Google Shape;906;g36313db5d48_0_112"/>
          <p:cNvPicPr preferRelativeResize="0"/>
          <p:nvPr/>
        </p:nvPicPr>
        <p:blipFill>
          <a:blip r:embed="rId11">
            <a:alphaModFix/>
          </a:blip>
          <a:stretch>
            <a:fillRect/>
          </a:stretch>
        </p:blipFill>
        <p:spPr>
          <a:xfrm>
            <a:off x="2712950" y="2894029"/>
            <a:ext cx="555900" cy="621318"/>
          </a:xfrm>
          <a:prstGeom prst="rect">
            <a:avLst/>
          </a:prstGeom>
          <a:noFill/>
          <a:ln>
            <a:noFill/>
          </a:ln>
        </p:spPr>
      </p:pic>
      <p:pic>
        <p:nvPicPr>
          <p:cNvPr id="907" name="Google Shape;907;g36313db5d48_0_112"/>
          <p:cNvPicPr preferRelativeResize="0"/>
          <p:nvPr/>
        </p:nvPicPr>
        <p:blipFill rotWithShape="1">
          <a:blip r:embed="rId12">
            <a:alphaModFix/>
          </a:blip>
          <a:srcRect b="0" l="15047" r="16019" t="0"/>
          <a:stretch/>
        </p:blipFill>
        <p:spPr>
          <a:xfrm>
            <a:off x="3405350" y="2907225"/>
            <a:ext cx="715500" cy="581258"/>
          </a:xfrm>
          <a:prstGeom prst="rect">
            <a:avLst/>
          </a:prstGeom>
          <a:noFill/>
          <a:ln>
            <a:noFill/>
          </a:ln>
        </p:spPr>
      </p:pic>
      <p:pic>
        <p:nvPicPr>
          <p:cNvPr id="908" name="Google Shape;908;g36313db5d48_0_112"/>
          <p:cNvPicPr preferRelativeResize="0"/>
          <p:nvPr/>
        </p:nvPicPr>
        <p:blipFill rotWithShape="1">
          <a:blip r:embed="rId13">
            <a:alphaModFix/>
          </a:blip>
          <a:srcRect b="7667" l="0" r="2372" t="6950"/>
          <a:stretch/>
        </p:blipFill>
        <p:spPr>
          <a:xfrm>
            <a:off x="2294226" y="3757701"/>
            <a:ext cx="1393349" cy="53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36313db5d48_0_124"/>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914" name="Google Shape;914;g36313db5d48_0_124"/>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15" name="Google Shape;915;g36313db5d48_0_124"/>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Cada ambiente tiene que replicar la instalación de lenguajes de programación, </a:t>
            </a:r>
            <a:r>
              <a:rPr lang="es-ES" sz="2500">
                <a:solidFill>
                  <a:schemeClr val="dk1"/>
                </a:solidFill>
              </a:rPr>
              <a:t>librerías</a:t>
            </a:r>
            <a:r>
              <a:rPr lang="es-ES" sz="2500">
                <a:solidFill>
                  <a:schemeClr val="dk1"/>
                </a:solidFill>
              </a:rPr>
              <a:t> y configuraciones de red.</a:t>
            </a:r>
            <a:endParaRPr sz="2500">
              <a:solidFill>
                <a:schemeClr val="dk1"/>
              </a:solidFill>
            </a:endParaRPr>
          </a:p>
        </p:txBody>
      </p:sp>
      <p:pic>
        <p:nvPicPr>
          <p:cNvPr id="916" name="Google Shape;916;g36313db5d48_0_124"/>
          <p:cNvPicPr preferRelativeResize="0"/>
          <p:nvPr/>
        </p:nvPicPr>
        <p:blipFill>
          <a:blip r:embed="rId3">
            <a:alphaModFix/>
          </a:blip>
          <a:stretch>
            <a:fillRect/>
          </a:stretch>
        </p:blipFill>
        <p:spPr>
          <a:xfrm>
            <a:off x="6372401" y="3986174"/>
            <a:ext cx="670200" cy="869250"/>
          </a:xfrm>
          <a:prstGeom prst="rect">
            <a:avLst/>
          </a:prstGeom>
          <a:noFill/>
          <a:ln>
            <a:noFill/>
          </a:ln>
        </p:spPr>
      </p:pic>
      <p:pic>
        <p:nvPicPr>
          <p:cNvPr id="917" name="Google Shape;917;g36313db5d48_0_124"/>
          <p:cNvPicPr preferRelativeResize="0"/>
          <p:nvPr/>
        </p:nvPicPr>
        <p:blipFill>
          <a:blip r:embed="rId4">
            <a:alphaModFix/>
          </a:blip>
          <a:stretch>
            <a:fillRect/>
          </a:stretch>
        </p:blipFill>
        <p:spPr>
          <a:xfrm>
            <a:off x="7827825" y="3739700"/>
            <a:ext cx="1118500" cy="1211717"/>
          </a:xfrm>
          <a:prstGeom prst="rect">
            <a:avLst/>
          </a:prstGeom>
          <a:noFill/>
          <a:ln>
            <a:noFill/>
          </a:ln>
        </p:spPr>
      </p:pic>
      <p:pic>
        <p:nvPicPr>
          <p:cNvPr id="918" name="Google Shape;918;g36313db5d48_0_124"/>
          <p:cNvPicPr preferRelativeResize="0"/>
          <p:nvPr/>
        </p:nvPicPr>
        <p:blipFill>
          <a:blip r:embed="rId4">
            <a:alphaModFix/>
          </a:blip>
          <a:stretch>
            <a:fillRect/>
          </a:stretch>
        </p:blipFill>
        <p:spPr>
          <a:xfrm>
            <a:off x="9731200" y="3714037"/>
            <a:ext cx="1118500" cy="1211717"/>
          </a:xfrm>
          <a:prstGeom prst="rect">
            <a:avLst/>
          </a:prstGeom>
          <a:noFill/>
          <a:ln>
            <a:noFill/>
          </a:ln>
        </p:spPr>
      </p:pic>
      <p:pic>
        <p:nvPicPr>
          <p:cNvPr id="919" name="Google Shape;919;g36313db5d48_0_124"/>
          <p:cNvPicPr preferRelativeResize="0"/>
          <p:nvPr/>
        </p:nvPicPr>
        <p:blipFill rotWithShape="1">
          <a:blip r:embed="rId5">
            <a:alphaModFix/>
          </a:blip>
          <a:srcRect b="11997" l="9943" r="10571" t="12690"/>
          <a:stretch/>
        </p:blipFill>
        <p:spPr>
          <a:xfrm>
            <a:off x="4759275" y="4112225"/>
            <a:ext cx="761700" cy="621325"/>
          </a:xfrm>
          <a:prstGeom prst="rect">
            <a:avLst/>
          </a:prstGeom>
          <a:noFill/>
          <a:ln>
            <a:noFill/>
          </a:ln>
        </p:spPr>
      </p:pic>
      <p:pic>
        <p:nvPicPr>
          <p:cNvPr id="920" name="Google Shape;920;g36313db5d48_0_124"/>
          <p:cNvPicPr preferRelativeResize="0"/>
          <p:nvPr/>
        </p:nvPicPr>
        <p:blipFill>
          <a:blip r:embed="rId6">
            <a:alphaModFix/>
          </a:blip>
          <a:stretch>
            <a:fillRect/>
          </a:stretch>
        </p:blipFill>
        <p:spPr>
          <a:xfrm>
            <a:off x="4828248" y="4237219"/>
            <a:ext cx="301951" cy="281298"/>
          </a:xfrm>
          <a:prstGeom prst="rect">
            <a:avLst/>
          </a:prstGeom>
          <a:noFill/>
          <a:ln>
            <a:noFill/>
          </a:ln>
        </p:spPr>
      </p:pic>
      <p:pic>
        <p:nvPicPr>
          <p:cNvPr id="921" name="Google Shape;921;g36313db5d48_0_124"/>
          <p:cNvPicPr preferRelativeResize="0"/>
          <p:nvPr/>
        </p:nvPicPr>
        <p:blipFill>
          <a:blip r:embed="rId7">
            <a:alphaModFix/>
          </a:blip>
          <a:stretch>
            <a:fillRect/>
          </a:stretch>
        </p:blipFill>
        <p:spPr>
          <a:xfrm>
            <a:off x="1724800" y="4023438"/>
            <a:ext cx="1149625" cy="794719"/>
          </a:xfrm>
          <a:prstGeom prst="rect">
            <a:avLst/>
          </a:prstGeom>
          <a:noFill/>
          <a:ln>
            <a:noFill/>
          </a:ln>
        </p:spPr>
      </p:pic>
      <p:pic>
        <p:nvPicPr>
          <p:cNvPr id="922" name="Google Shape;922;g36313db5d48_0_124"/>
          <p:cNvPicPr preferRelativeResize="0"/>
          <p:nvPr/>
        </p:nvPicPr>
        <p:blipFill>
          <a:blip r:embed="rId8">
            <a:alphaModFix/>
          </a:blip>
          <a:stretch>
            <a:fillRect/>
          </a:stretch>
        </p:blipFill>
        <p:spPr>
          <a:xfrm>
            <a:off x="2057576" y="4138826"/>
            <a:ext cx="484068" cy="427888"/>
          </a:xfrm>
          <a:prstGeom prst="rect">
            <a:avLst/>
          </a:prstGeom>
          <a:noFill/>
          <a:ln>
            <a:noFill/>
          </a:ln>
        </p:spPr>
      </p:pic>
      <p:sp>
        <p:nvSpPr>
          <p:cNvPr id="923" name="Google Shape;923;g36313db5d48_0_124"/>
          <p:cNvSpPr txBox="1"/>
          <p:nvPr/>
        </p:nvSpPr>
        <p:spPr>
          <a:xfrm>
            <a:off x="2802643" y="3883647"/>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924" name="Google Shape;924;g36313db5d48_0_124"/>
          <p:cNvSpPr txBox="1"/>
          <p:nvPr/>
        </p:nvSpPr>
        <p:spPr>
          <a:xfrm>
            <a:off x="2802643" y="4904697"/>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925" name="Google Shape;925;g36313db5d48_0_124"/>
          <p:cNvSpPr txBox="1"/>
          <p:nvPr/>
        </p:nvSpPr>
        <p:spPr>
          <a:xfrm>
            <a:off x="2802649" y="4391538"/>
            <a:ext cx="7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pic>
        <p:nvPicPr>
          <p:cNvPr id="926" name="Google Shape;926;g36313db5d48_0_124"/>
          <p:cNvPicPr preferRelativeResize="0"/>
          <p:nvPr/>
        </p:nvPicPr>
        <p:blipFill>
          <a:blip r:embed="rId9">
            <a:alphaModFix/>
          </a:blip>
          <a:stretch>
            <a:fillRect/>
          </a:stretch>
        </p:blipFill>
        <p:spPr>
          <a:xfrm>
            <a:off x="3247050" y="3967400"/>
            <a:ext cx="279425" cy="279425"/>
          </a:xfrm>
          <a:prstGeom prst="rect">
            <a:avLst/>
          </a:prstGeom>
          <a:noFill/>
          <a:ln>
            <a:noFill/>
          </a:ln>
        </p:spPr>
      </p:pic>
      <p:pic>
        <p:nvPicPr>
          <p:cNvPr id="927" name="Google Shape;927;g36313db5d48_0_124"/>
          <p:cNvPicPr preferRelativeResize="0"/>
          <p:nvPr/>
        </p:nvPicPr>
        <p:blipFill>
          <a:blip r:embed="rId9">
            <a:alphaModFix/>
          </a:blip>
          <a:stretch>
            <a:fillRect/>
          </a:stretch>
        </p:blipFill>
        <p:spPr>
          <a:xfrm>
            <a:off x="3247050" y="4508412"/>
            <a:ext cx="279425" cy="279425"/>
          </a:xfrm>
          <a:prstGeom prst="rect">
            <a:avLst/>
          </a:prstGeom>
          <a:noFill/>
          <a:ln>
            <a:noFill/>
          </a:ln>
        </p:spPr>
      </p:pic>
      <p:pic>
        <p:nvPicPr>
          <p:cNvPr id="928" name="Google Shape;928;g36313db5d48_0_124"/>
          <p:cNvPicPr preferRelativeResize="0"/>
          <p:nvPr/>
        </p:nvPicPr>
        <p:blipFill>
          <a:blip r:embed="rId9">
            <a:alphaModFix/>
          </a:blip>
          <a:stretch>
            <a:fillRect/>
          </a:stretch>
        </p:blipFill>
        <p:spPr>
          <a:xfrm>
            <a:off x="3247050" y="5044175"/>
            <a:ext cx="279425" cy="279425"/>
          </a:xfrm>
          <a:prstGeom prst="rect">
            <a:avLst/>
          </a:prstGeom>
          <a:noFill/>
          <a:ln>
            <a:noFill/>
          </a:ln>
        </p:spPr>
      </p:pic>
      <p:cxnSp>
        <p:nvCxnSpPr>
          <p:cNvPr id="929" name="Google Shape;929;g36313db5d48_0_124"/>
          <p:cNvCxnSpPr>
            <a:stCxn id="926" idx="3"/>
            <a:endCxn id="919" idx="1"/>
          </p:cNvCxnSpPr>
          <p:nvPr/>
        </p:nvCxnSpPr>
        <p:spPr>
          <a:xfrm>
            <a:off x="3526475" y="4107112"/>
            <a:ext cx="1232700" cy="315900"/>
          </a:xfrm>
          <a:prstGeom prst="straightConnector1">
            <a:avLst/>
          </a:prstGeom>
          <a:noFill/>
          <a:ln cap="flat" cmpd="sng" w="9525">
            <a:solidFill>
              <a:schemeClr val="dk2"/>
            </a:solidFill>
            <a:prstDash val="dash"/>
            <a:round/>
            <a:headEnd len="med" w="med" type="none"/>
            <a:tailEnd len="med" w="med" type="triangle"/>
          </a:ln>
        </p:spPr>
      </p:cxnSp>
      <p:cxnSp>
        <p:nvCxnSpPr>
          <p:cNvPr id="930" name="Google Shape;930;g36313db5d48_0_124"/>
          <p:cNvCxnSpPr>
            <a:stCxn id="927" idx="3"/>
            <a:endCxn id="919" idx="1"/>
          </p:cNvCxnSpPr>
          <p:nvPr/>
        </p:nvCxnSpPr>
        <p:spPr>
          <a:xfrm flipH="1" rot="10800000">
            <a:off x="3526475" y="4422825"/>
            <a:ext cx="1232700" cy="225300"/>
          </a:xfrm>
          <a:prstGeom prst="straightConnector1">
            <a:avLst/>
          </a:prstGeom>
          <a:noFill/>
          <a:ln cap="flat" cmpd="sng" w="9525">
            <a:solidFill>
              <a:schemeClr val="dk2"/>
            </a:solidFill>
            <a:prstDash val="dash"/>
            <a:round/>
            <a:headEnd len="med" w="med" type="none"/>
            <a:tailEnd len="med" w="med" type="triangle"/>
          </a:ln>
        </p:spPr>
      </p:cxnSp>
      <p:cxnSp>
        <p:nvCxnSpPr>
          <p:cNvPr id="931" name="Google Shape;931;g36313db5d48_0_124"/>
          <p:cNvCxnSpPr>
            <a:stCxn id="928" idx="3"/>
            <a:endCxn id="919" idx="1"/>
          </p:cNvCxnSpPr>
          <p:nvPr/>
        </p:nvCxnSpPr>
        <p:spPr>
          <a:xfrm flipH="1" rot="10800000">
            <a:off x="3526475" y="4422787"/>
            <a:ext cx="1232700" cy="761100"/>
          </a:xfrm>
          <a:prstGeom prst="straightConnector1">
            <a:avLst/>
          </a:prstGeom>
          <a:noFill/>
          <a:ln cap="flat" cmpd="sng" w="9525">
            <a:solidFill>
              <a:schemeClr val="dk2"/>
            </a:solidFill>
            <a:prstDash val="dash"/>
            <a:round/>
            <a:headEnd len="med" w="med" type="none"/>
            <a:tailEnd len="med" w="med" type="triangle"/>
          </a:ln>
        </p:spPr>
      </p:cxnSp>
      <p:cxnSp>
        <p:nvCxnSpPr>
          <p:cNvPr id="932" name="Google Shape;932;g36313db5d48_0_124"/>
          <p:cNvCxnSpPr>
            <a:stCxn id="919" idx="3"/>
            <a:endCxn id="916" idx="1"/>
          </p:cNvCxnSpPr>
          <p:nvPr/>
        </p:nvCxnSpPr>
        <p:spPr>
          <a:xfrm flipH="1" rot="10800000">
            <a:off x="5520974" y="4420787"/>
            <a:ext cx="851400" cy="2100"/>
          </a:xfrm>
          <a:prstGeom prst="straightConnector1">
            <a:avLst/>
          </a:prstGeom>
          <a:noFill/>
          <a:ln cap="flat" cmpd="sng" w="9525">
            <a:solidFill>
              <a:schemeClr val="dk2"/>
            </a:solidFill>
            <a:prstDash val="dash"/>
            <a:round/>
            <a:headEnd len="med" w="med" type="none"/>
            <a:tailEnd len="med" w="med" type="triangle"/>
          </a:ln>
        </p:spPr>
      </p:cxnSp>
      <p:sp>
        <p:nvSpPr>
          <p:cNvPr id="933" name="Google Shape;933;g36313db5d48_0_124"/>
          <p:cNvSpPr/>
          <p:nvPr/>
        </p:nvSpPr>
        <p:spPr>
          <a:xfrm>
            <a:off x="9715650" y="5015325"/>
            <a:ext cx="11496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934" name="Google Shape;934;g36313db5d48_0_124"/>
          <p:cNvSpPr/>
          <p:nvPr/>
        </p:nvSpPr>
        <p:spPr>
          <a:xfrm>
            <a:off x="7890725" y="5030950"/>
            <a:ext cx="992700" cy="283500"/>
          </a:xfrm>
          <a:prstGeom prst="roundRect">
            <a:avLst>
              <a:gd fmla="val 36420" name="adj"/>
            </a:avLst>
          </a:prstGeom>
          <a:solidFill>
            <a:srgbClr val="7030A0"/>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Pruebas</a:t>
            </a:r>
            <a:endParaRPr>
              <a:solidFill>
                <a:schemeClr val="lt1"/>
              </a:solidFill>
            </a:endParaRPr>
          </a:p>
        </p:txBody>
      </p:sp>
      <p:sp>
        <p:nvSpPr>
          <p:cNvPr id="935" name="Google Shape;935;g36313db5d48_0_124"/>
          <p:cNvSpPr/>
          <p:nvPr/>
        </p:nvSpPr>
        <p:spPr>
          <a:xfrm>
            <a:off x="6274275" y="5028325"/>
            <a:ext cx="851400" cy="283500"/>
          </a:xfrm>
          <a:prstGeom prst="roundRect">
            <a:avLst>
              <a:gd fmla="val 3642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Build</a:t>
            </a:r>
            <a:endParaRPr>
              <a:solidFill>
                <a:schemeClr val="lt1"/>
              </a:solidFill>
            </a:endParaRPr>
          </a:p>
        </p:txBody>
      </p:sp>
      <p:sp>
        <p:nvSpPr>
          <p:cNvPr id="936" name="Google Shape;936;g36313db5d48_0_124"/>
          <p:cNvSpPr/>
          <p:nvPr/>
        </p:nvSpPr>
        <p:spPr>
          <a:xfrm>
            <a:off x="1585525" y="4979063"/>
            <a:ext cx="1118400" cy="283500"/>
          </a:xfrm>
          <a:prstGeom prst="roundRect">
            <a:avLst>
              <a:gd fmla="val 36420" name="adj"/>
            </a:avLst>
          </a:prstGeom>
          <a:solidFill>
            <a:schemeClr val="dk2"/>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pic>
        <p:nvPicPr>
          <p:cNvPr id="937" name="Google Shape;937;g36313db5d48_0_124"/>
          <p:cNvPicPr preferRelativeResize="0"/>
          <p:nvPr/>
        </p:nvPicPr>
        <p:blipFill>
          <a:blip r:embed="rId10">
            <a:alphaModFix/>
          </a:blip>
          <a:stretch>
            <a:fillRect/>
          </a:stretch>
        </p:blipFill>
        <p:spPr>
          <a:xfrm>
            <a:off x="2161625" y="3303600"/>
            <a:ext cx="549300" cy="549300"/>
          </a:xfrm>
          <a:prstGeom prst="rect">
            <a:avLst/>
          </a:prstGeom>
          <a:noFill/>
          <a:ln>
            <a:noFill/>
          </a:ln>
        </p:spPr>
      </p:pic>
      <p:pic>
        <p:nvPicPr>
          <p:cNvPr id="938" name="Google Shape;938;g36313db5d48_0_124"/>
          <p:cNvPicPr preferRelativeResize="0"/>
          <p:nvPr/>
        </p:nvPicPr>
        <p:blipFill rotWithShape="1">
          <a:blip r:embed="rId11">
            <a:alphaModFix/>
          </a:blip>
          <a:srcRect b="10244" l="11522" r="14089" t="7335"/>
          <a:stretch/>
        </p:blipFill>
        <p:spPr>
          <a:xfrm>
            <a:off x="2520300" y="3032375"/>
            <a:ext cx="232350" cy="283575"/>
          </a:xfrm>
          <a:prstGeom prst="rect">
            <a:avLst/>
          </a:prstGeom>
          <a:noFill/>
          <a:ln>
            <a:noFill/>
          </a:ln>
        </p:spPr>
      </p:pic>
      <p:pic>
        <p:nvPicPr>
          <p:cNvPr id="939" name="Google Shape;939;g36313db5d48_0_124"/>
          <p:cNvPicPr preferRelativeResize="0"/>
          <p:nvPr/>
        </p:nvPicPr>
        <p:blipFill rotWithShape="1">
          <a:blip r:embed="rId11">
            <a:alphaModFix/>
          </a:blip>
          <a:srcRect b="10244" l="11522" r="14089" t="7335"/>
          <a:stretch/>
        </p:blipFill>
        <p:spPr>
          <a:xfrm>
            <a:off x="2799100" y="3032375"/>
            <a:ext cx="232350" cy="283575"/>
          </a:xfrm>
          <a:prstGeom prst="rect">
            <a:avLst/>
          </a:prstGeom>
          <a:noFill/>
          <a:ln>
            <a:noFill/>
          </a:ln>
        </p:spPr>
      </p:pic>
      <p:pic>
        <p:nvPicPr>
          <p:cNvPr id="940" name="Google Shape;940;g36313db5d48_0_124"/>
          <p:cNvPicPr preferRelativeResize="0"/>
          <p:nvPr/>
        </p:nvPicPr>
        <p:blipFill>
          <a:blip r:embed="rId12">
            <a:alphaModFix/>
          </a:blip>
          <a:stretch>
            <a:fillRect/>
          </a:stretch>
        </p:blipFill>
        <p:spPr>
          <a:xfrm>
            <a:off x="1612325" y="3195202"/>
            <a:ext cx="549300" cy="678573"/>
          </a:xfrm>
          <a:prstGeom prst="rect">
            <a:avLst/>
          </a:prstGeom>
          <a:noFill/>
          <a:ln>
            <a:noFill/>
          </a:ln>
        </p:spPr>
      </p:pic>
      <p:pic>
        <p:nvPicPr>
          <p:cNvPr id="941" name="Google Shape;941;g36313db5d48_0_124"/>
          <p:cNvPicPr preferRelativeResize="0"/>
          <p:nvPr/>
        </p:nvPicPr>
        <p:blipFill rotWithShape="1">
          <a:blip r:embed="rId11">
            <a:alphaModFix/>
          </a:blip>
          <a:srcRect b="10244" l="11522" r="14089" t="7335"/>
          <a:stretch/>
        </p:blipFill>
        <p:spPr>
          <a:xfrm>
            <a:off x="3054975" y="3032375"/>
            <a:ext cx="232350" cy="283575"/>
          </a:xfrm>
          <a:prstGeom prst="rect">
            <a:avLst/>
          </a:prstGeom>
          <a:noFill/>
          <a:ln>
            <a:noFill/>
          </a:ln>
        </p:spPr>
      </p:pic>
      <p:pic>
        <p:nvPicPr>
          <p:cNvPr id="942" name="Google Shape;942;g36313db5d48_0_124"/>
          <p:cNvPicPr preferRelativeResize="0"/>
          <p:nvPr/>
        </p:nvPicPr>
        <p:blipFill>
          <a:blip r:embed="rId10">
            <a:alphaModFix/>
          </a:blip>
          <a:stretch>
            <a:fillRect/>
          </a:stretch>
        </p:blipFill>
        <p:spPr>
          <a:xfrm>
            <a:off x="8098875" y="3280975"/>
            <a:ext cx="549300" cy="549300"/>
          </a:xfrm>
          <a:prstGeom prst="rect">
            <a:avLst/>
          </a:prstGeom>
          <a:noFill/>
          <a:ln>
            <a:noFill/>
          </a:ln>
        </p:spPr>
      </p:pic>
      <p:pic>
        <p:nvPicPr>
          <p:cNvPr id="943" name="Google Shape;943;g36313db5d48_0_124"/>
          <p:cNvPicPr preferRelativeResize="0"/>
          <p:nvPr/>
        </p:nvPicPr>
        <p:blipFill rotWithShape="1">
          <a:blip r:embed="rId11">
            <a:alphaModFix/>
          </a:blip>
          <a:srcRect b="10244" l="11522" r="14089" t="7335"/>
          <a:stretch/>
        </p:blipFill>
        <p:spPr>
          <a:xfrm>
            <a:off x="8457550" y="3009750"/>
            <a:ext cx="232350" cy="283575"/>
          </a:xfrm>
          <a:prstGeom prst="rect">
            <a:avLst/>
          </a:prstGeom>
          <a:noFill/>
          <a:ln>
            <a:noFill/>
          </a:ln>
        </p:spPr>
      </p:pic>
      <p:pic>
        <p:nvPicPr>
          <p:cNvPr id="944" name="Google Shape;944;g36313db5d48_0_124"/>
          <p:cNvPicPr preferRelativeResize="0"/>
          <p:nvPr/>
        </p:nvPicPr>
        <p:blipFill rotWithShape="1">
          <a:blip r:embed="rId11">
            <a:alphaModFix/>
          </a:blip>
          <a:srcRect b="10244" l="11522" r="14089" t="7335"/>
          <a:stretch/>
        </p:blipFill>
        <p:spPr>
          <a:xfrm>
            <a:off x="8736350" y="3009750"/>
            <a:ext cx="232350" cy="283575"/>
          </a:xfrm>
          <a:prstGeom prst="rect">
            <a:avLst/>
          </a:prstGeom>
          <a:noFill/>
          <a:ln>
            <a:noFill/>
          </a:ln>
        </p:spPr>
      </p:pic>
      <p:pic>
        <p:nvPicPr>
          <p:cNvPr id="945" name="Google Shape;945;g36313db5d48_0_124"/>
          <p:cNvPicPr preferRelativeResize="0"/>
          <p:nvPr/>
        </p:nvPicPr>
        <p:blipFill>
          <a:blip r:embed="rId12">
            <a:alphaModFix/>
          </a:blip>
          <a:stretch>
            <a:fillRect/>
          </a:stretch>
        </p:blipFill>
        <p:spPr>
          <a:xfrm>
            <a:off x="7549575" y="3172577"/>
            <a:ext cx="549300" cy="678573"/>
          </a:xfrm>
          <a:prstGeom prst="rect">
            <a:avLst/>
          </a:prstGeom>
          <a:noFill/>
          <a:ln>
            <a:noFill/>
          </a:ln>
        </p:spPr>
      </p:pic>
      <p:pic>
        <p:nvPicPr>
          <p:cNvPr id="946" name="Google Shape;946;g36313db5d48_0_124"/>
          <p:cNvPicPr preferRelativeResize="0"/>
          <p:nvPr/>
        </p:nvPicPr>
        <p:blipFill rotWithShape="1">
          <a:blip r:embed="rId11">
            <a:alphaModFix/>
          </a:blip>
          <a:srcRect b="10244" l="11522" r="14089" t="7335"/>
          <a:stretch/>
        </p:blipFill>
        <p:spPr>
          <a:xfrm>
            <a:off x="8992225" y="3009750"/>
            <a:ext cx="232350" cy="283575"/>
          </a:xfrm>
          <a:prstGeom prst="rect">
            <a:avLst/>
          </a:prstGeom>
          <a:noFill/>
          <a:ln>
            <a:noFill/>
          </a:ln>
        </p:spPr>
      </p:pic>
      <p:pic>
        <p:nvPicPr>
          <p:cNvPr id="947" name="Google Shape;947;g36313db5d48_0_124"/>
          <p:cNvPicPr preferRelativeResize="0"/>
          <p:nvPr/>
        </p:nvPicPr>
        <p:blipFill>
          <a:blip r:embed="rId10">
            <a:alphaModFix/>
          </a:blip>
          <a:stretch>
            <a:fillRect/>
          </a:stretch>
        </p:blipFill>
        <p:spPr>
          <a:xfrm>
            <a:off x="10002250" y="3250487"/>
            <a:ext cx="549300" cy="549300"/>
          </a:xfrm>
          <a:prstGeom prst="rect">
            <a:avLst/>
          </a:prstGeom>
          <a:noFill/>
          <a:ln>
            <a:noFill/>
          </a:ln>
        </p:spPr>
      </p:pic>
      <p:pic>
        <p:nvPicPr>
          <p:cNvPr id="948" name="Google Shape;948;g36313db5d48_0_124"/>
          <p:cNvPicPr preferRelativeResize="0"/>
          <p:nvPr/>
        </p:nvPicPr>
        <p:blipFill rotWithShape="1">
          <a:blip r:embed="rId11">
            <a:alphaModFix/>
          </a:blip>
          <a:srcRect b="10244" l="11522" r="14089" t="7335"/>
          <a:stretch/>
        </p:blipFill>
        <p:spPr>
          <a:xfrm>
            <a:off x="10360925" y="2979263"/>
            <a:ext cx="232350" cy="283575"/>
          </a:xfrm>
          <a:prstGeom prst="rect">
            <a:avLst/>
          </a:prstGeom>
          <a:noFill/>
          <a:ln>
            <a:noFill/>
          </a:ln>
        </p:spPr>
      </p:pic>
      <p:pic>
        <p:nvPicPr>
          <p:cNvPr id="949" name="Google Shape;949;g36313db5d48_0_124"/>
          <p:cNvPicPr preferRelativeResize="0"/>
          <p:nvPr/>
        </p:nvPicPr>
        <p:blipFill rotWithShape="1">
          <a:blip r:embed="rId11">
            <a:alphaModFix/>
          </a:blip>
          <a:srcRect b="10244" l="11522" r="14089" t="7335"/>
          <a:stretch/>
        </p:blipFill>
        <p:spPr>
          <a:xfrm>
            <a:off x="10639725" y="2979263"/>
            <a:ext cx="232350" cy="283575"/>
          </a:xfrm>
          <a:prstGeom prst="rect">
            <a:avLst/>
          </a:prstGeom>
          <a:noFill/>
          <a:ln>
            <a:noFill/>
          </a:ln>
        </p:spPr>
      </p:pic>
      <p:pic>
        <p:nvPicPr>
          <p:cNvPr id="950" name="Google Shape;950;g36313db5d48_0_124"/>
          <p:cNvPicPr preferRelativeResize="0"/>
          <p:nvPr/>
        </p:nvPicPr>
        <p:blipFill>
          <a:blip r:embed="rId12">
            <a:alphaModFix/>
          </a:blip>
          <a:stretch>
            <a:fillRect/>
          </a:stretch>
        </p:blipFill>
        <p:spPr>
          <a:xfrm>
            <a:off x="9452950" y="3142089"/>
            <a:ext cx="549300" cy="678573"/>
          </a:xfrm>
          <a:prstGeom prst="rect">
            <a:avLst/>
          </a:prstGeom>
          <a:noFill/>
          <a:ln>
            <a:noFill/>
          </a:ln>
        </p:spPr>
      </p:pic>
      <p:pic>
        <p:nvPicPr>
          <p:cNvPr id="951" name="Google Shape;951;g36313db5d48_0_124"/>
          <p:cNvPicPr preferRelativeResize="0"/>
          <p:nvPr/>
        </p:nvPicPr>
        <p:blipFill rotWithShape="1">
          <a:blip r:embed="rId11">
            <a:alphaModFix/>
          </a:blip>
          <a:srcRect b="10244" l="11522" r="14089" t="7335"/>
          <a:stretch/>
        </p:blipFill>
        <p:spPr>
          <a:xfrm>
            <a:off x="10895600" y="2979263"/>
            <a:ext cx="232350" cy="283575"/>
          </a:xfrm>
          <a:prstGeom prst="rect">
            <a:avLst/>
          </a:prstGeom>
          <a:noFill/>
          <a:ln>
            <a:noFill/>
          </a:ln>
        </p:spPr>
      </p:pic>
      <p:pic>
        <p:nvPicPr>
          <p:cNvPr id="952" name="Google Shape;952;g36313db5d48_0_124"/>
          <p:cNvPicPr preferRelativeResize="0"/>
          <p:nvPr/>
        </p:nvPicPr>
        <p:blipFill>
          <a:blip r:embed="rId10">
            <a:alphaModFix/>
          </a:blip>
          <a:stretch>
            <a:fillRect/>
          </a:stretch>
        </p:blipFill>
        <p:spPr>
          <a:xfrm>
            <a:off x="6168412" y="3375850"/>
            <a:ext cx="549300" cy="549300"/>
          </a:xfrm>
          <a:prstGeom prst="rect">
            <a:avLst/>
          </a:prstGeom>
          <a:noFill/>
          <a:ln>
            <a:noFill/>
          </a:ln>
        </p:spPr>
      </p:pic>
      <p:pic>
        <p:nvPicPr>
          <p:cNvPr id="953" name="Google Shape;953;g36313db5d48_0_124"/>
          <p:cNvPicPr preferRelativeResize="0"/>
          <p:nvPr/>
        </p:nvPicPr>
        <p:blipFill rotWithShape="1">
          <a:blip r:embed="rId11">
            <a:alphaModFix/>
          </a:blip>
          <a:srcRect b="10244" l="11522" r="14089" t="7335"/>
          <a:stretch/>
        </p:blipFill>
        <p:spPr>
          <a:xfrm>
            <a:off x="6527087" y="3104625"/>
            <a:ext cx="232350" cy="283575"/>
          </a:xfrm>
          <a:prstGeom prst="rect">
            <a:avLst/>
          </a:prstGeom>
          <a:noFill/>
          <a:ln>
            <a:noFill/>
          </a:ln>
        </p:spPr>
      </p:pic>
      <p:pic>
        <p:nvPicPr>
          <p:cNvPr id="954" name="Google Shape;954;g36313db5d48_0_124"/>
          <p:cNvPicPr preferRelativeResize="0"/>
          <p:nvPr/>
        </p:nvPicPr>
        <p:blipFill rotWithShape="1">
          <a:blip r:embed="rId11">
            <a:alphaModFix/>
          </a:blip>
          <a:srcRect b="10244" l="11522" r="14089" t="7335"/>
          <a:stretch/>
        </p:blipFill>
        <p:spPr>
          <a:xfrm>
            <a:off x="6805888" y="3104625"/>
            <a:ext cx="232350" cy="283575"/>
          </a:xfrm>
          <a:prstGeom prst="rect">
            <a:avLst/>
          </a:prstGeom>
          <a:noFill/>
          <a:ln>
            <a:noFill/>
          </a:ln>
        </p:spPr>
      </p:pic>
      <p:pic>
        <p:nvPicPr>
          <p:cNvPr id="955" name="Google Shape;955;g36313db5d48_0_124"/>
          <p:cNvPicPr preferRelativeResize="0"/>
          <p:nvPr/>
        </p:nvPicPr>
        <p:blipFill rotWithShape="1">
          <a:blip r:embed="rId11">
            <a:alphaModFix/>
          </a:blip>
          <a:srcRect b="10244" l="11522" r="14089" t="7335"/>
          <a:stretch/>
        </p:blipFill>
        <p:spPr>
          <a:xfrm>
            <a:off x="7061763" y="3104625"/>
            <a:ext cx="232350" cy="28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3631d8757cd_0_262"/>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961" name="Google Shape;961;g3631d8757cd_0_262"/>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962" name="Google Shape;962;g3631d8757cd_0_262"/>
          <p:cNvPicPr preferRelativeResize="0"/>
          <p:nvPr/>
        </p:nvPicPr>
        <p:blipFill>
          <a:blip r:embed="rId3">
            <a:alphaModFix/>
          </a:blip>
          <a:stretch>
            <a:fillRect/>
          </a:stretch>
        </p:blipFill>
        <p:spPr>
          <a:xfrm>
            <a:off x="4966501" y="3430062"/>
            <a:ext cx="670200" cy="869250"/>
          </a:xfrm>
          <a:prstGeom prst="rect">
            <a:avLst/>
          </a:prstGeom>
          <a:noFill/>
          <a:ln>
            <a:noFill/>
          </a:ln>
        </p:spPr>
      </p:pic>
      <p:pic>
        <p:nvPicPr>
          <p:cNvPr id="963" name="Google Shape;963;g3631d8757cd_0_262"/>
          <p:cNvPicPr preferRelativeResize="0"/>
          <p:nvPr/>
        </p:nvPicPr>
        <p:blipFill>
          <a:blip r:embed="rId4">
            <a:alphaModFix/>
          </a:blip>
          <a:stretch>
            <a:fillRect/>
          </a:stretch>
        </p:blipFill>
        <p:spPr>
          <a:xfrm>
            <a:off x="6421925" y="3183587"/>
            <a:ext cx="1118500" cy="1211717"/>
          </a:xfrm>
          <a:prstGeom prst="rect">
            <a:avLst/>
          </a:prstGeom>
          <a:noFill/>
          <a:ln>
            <a:noFill/>
          </a:ln>
        </p:spPr>
      </p:pic>
      <p:pic>
        <p:nvPicPr>
          <p:cNvPr id="964" name="Google Shape;964;g3631d8757cd_0_262"/>
          <p:cNvPicPr preferRelativeResize="0"/>
          <p:nvPr/>
        </p:nvPicPr>
        <p:blipFill>
          <a:blip r:embed="rId4">
            <a:alphaModFix/>
          </a:blip>
          <a:stretch>
            <a:fillRect/>
          </a:stretch>
        </p:blipFill>
        <p:spPr>
          <a:xfrm>
            <a:off x="8618725" y="3156462"/>
            <a:ext cx="1118500" cy="1211717"/>
          </a:xfrm>
          <a:prstGeom prst="rect">
            <a:avLst/>
          </a:prstGeom>
          <a:noFill/>
          <a:ln>
            <a:noFill/>
          </a:ln>
        </p:spPr>
      </p:pic>
      <p:pic>
        <p:nvPicPr>
          <p:cNvPr id="965" name="Google Shape;965;g3631d8757cd_0_262"/>
          <p:cNvPicPr preferRelativeResize="0"/>
          <p:nvPr/>
        </p:nvPicPr>
        <p:blipFill rotWithShape="1">
          <a:blip r:embed="rId5">
            <a:alphaModFix/>
          </a:blip>
          <a:srcRect b="11997" l="9943" r="10571" t="12690"/>
          <a:stretch/>
        </p:blipFill>
        <p:spPr>
          <a:xfrm>
            <a:off x="3353375" y="3556112"/>
            <a:ext cx="761700" cy="621325"/>
          </a:xfrm>
          <a:prstGeom prst="rect">
            <a:avLst/>
          </a:prstGeom>
          <a:noFill/>
          <a:ln>
            <a:noFill/>
          </a:ln>
        </p:spPr>
      </p:pic>
      <p:pic>
        <p:nvPicPr>
          <p:cNvPr id="966" name="Google Shape;966;g3631d8757cd_0_262"/>
          <p:cNvPicPr preferRelativeResize="0"/>
          <p:nvPr/>
        </p:nvPicPr>
        <p:blipFill>
          <a:blip r:embed="rId6">
            <a:alphaModFix/>
          </a:blip>
          <a:stretch>
            <a:fillRect/>
          </a:stretch>
        </p:blipFill>
        <p:spPr>
          <a:xfrm>
            <a:off x="3422348" y="3681106"/>
            <a:ext cx="301951" cy="281298"/>
          </a:xfrm>
          <a:prstGeom prst="rect">
            <a:avLst/>
          </a:prstGeom>
          <a:noFill/>
          <a:ln>
            <a:noFill/>
          </a:ln>
        </p:spPr>
      </p:pic>
      <p:pic>
        <p:nvPicPr>
          <p:cNvPr id="967" name="Google Shape;967;g3631d8757cd_0_262"/>
          <p:cNvPicPr preferRelativeResize="0"/>
          <p:nvPr/>
        </p:nvPicPr>
        <p:blipFill>
          <a:blip r:embed="rId7">
            <a:alphaModFix/>
          </a:blip>
          <a:stretch>
            <a:fillRect/>
          </a:stretch>
        </p:blipFill>
        <p:spPr>
          <a:xfrm>
            <a:off x="318900" y="3467325"/>
            <a:ext cx="1149625" cy="794719"/>
          </a:xfrm>
          <a:prstGeom prst="rect">
            <a:avLst/>
          </a:prstGeom>
          <a:noFill/>
          <a:ln>
            <a:noFill/>
          </a:ln>
        </p:spPr>
      </p:pic>
      <p:pic>
        <p:nvPicPr>
          <p:cNvPr id="968" name="Google Shape;968;g3631d8757cd_0_262"/>
          <p:cNvPicPr preferRelativeResize="0"/>
          <p:nvPr/>
        </p:nvPicPr>
        <p:blipFill>
          <a:blip r:embed="rId8">
            <a:alphaModFix/>
          </a:blip>
          <a:stretch>
            <a:fillRect/>
          </a:stretch>
        </p:blipFill>
        <p:spPr>
          <a:xfrm>
            <a:off x="651676" y="3582713"/>
            <a:ext cx="484068" cy="427888"/>
          </a:xfrm>
          <a:prstGeom prst="rect">
            <a:avLst/>
          </a:prstGeom>
          <a:noFill/>
          <a:ln>
            <a:noFill/>
          </a:ln>
        </p:spPr>
      </p:pic>
      <p:sp>
        <p:nvSpPr>
          <p:cNvPr id="969" name="Google Shape;969;g3631d8757cd_0_262"/>
          <p:cNvSpPr txBox="1"/>
          <p:nvPr/>
        </p:nvSpPr>
        <p:spPr>
          <a:xfrm>
            <a:off x="1396743" y="3327535"/>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970" name="Google Shape;970;g3631d8757cd_0_262"/>
          <p:cNvSpPr txBox="1"/>
          <p:nvPr/>
        </p:nvSpPr>
        <p:spPr>
          <a:xfrm>
            <a:off x="1396743" y="4348585"/>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971" name="Google Shape;971;g3631d8757cd_0_262"/>
          <p:cNvSpPr txBox="1"/>
          <p:nvPr/>
        </p:nvSpPr>
        <p:spPr>
          <a:xfrm>
            <a:off x="1396749" y="3835425"/>
            <a:ext cx="7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pic>
        <p:nvPicPr>
          <p:cNvPr id="972" name="Google Shape;972;g3631d8757cd_0_262"/>
          <p:cNvPicPr preferRelativeResize="0"/>
          <p:nvPr/>
        </p:nvPicPr>
        <p:blipFill>
          <a:blip r:embed="rId9">
            <a:alphaModFix/>
          </a:blip>
          <a:stretch>
            <a:fillRect/>
          </a:stretch>
        </p:blipFill>
        <p:spPr>
          <a:xfrm>
            <a:off x="1841150" y="3411287"/>
            <a:ext cx="279425" cy="279425"/>
          </a:xfrm>
          <a:prstGeom prst="rect">
            <a:avLst/>
          </a:prstGeom>
          <a:noFill/>
          <a:ln>
            <a:noFill/>
          </a:ln>
        </p:spPr>
      </p:pic>
      <p:pic>
        <p:nvPicPr>
          <p:cNvPr id="973" name="Google Shape;973;g3631d8757cd_0_262"/>
          <p:cNvPicPr preferRelativeResize="0"/>
          <p:nvPr/>
        </p:nvPicPr>
        <p:blipFill>
          <a:blip r:embed="rId9">
            <a:alphaModFix/>
          </a:blip>
          <a:stretch>
            <a:fillRect/>
          </a:stretch>
        </p:blipFill>
        <p:spPr>
          <a:xfrm>
            <a:off x="1841150" y="3952300"/>
            <a:ext cx="279425" cy="279425"/>
          </a:xfrm>
          <a:prstGeom prst="rect">
            <a:avLst/>
          </a:prstGeom>
          <a:noFill/>
          <a:ln>
            <a:noFill/>
          </a:ln>
        </p:spPr>
      </p:pic>
      <p:pic>
        <p:nvPicPr>
          <p:cNvPr id="974" name="Google Shape;974;g3631d8757cd_0_262"/>
          <p:cNvPicPr preferRelativeResize="0"/>
          <p:nvPr/>
        </p:nvPicPr>
        <p:blipFill>
          <a:blip r:embed="rId9">
            <a:alphaModFix/>
          </a:blip>
          <a:stretch>
            <a:fillRect/>
          </a:stretch>
        </p:blipFill>
        <p:spPr>
          <a:xfrm>
            <a:off x="1841150" y="4488062"/>
            <a:ext cx="279425" cy="279425"/>
          </a:xfrm>
          <a:prstGeom prst="rect">
            <a:avLst/>
          </a:prstGeom>
          <a:noFill/>
          <a:ln>
            <a:noFill/>
          </a:ln>
        </p:spPr>
      </p:pic>
      <p:cxnSp>
        <p:nvCxnSpPr>
          <p:cNvPr id="975" name="Google Shape;975;g3631d8757cd_0_262"/>
          <p:cNvCxnSpPr>
            <a:stCxn id="972" idx="3"/>
            <a:endCxn id="965" idx="1"/>
          </p:cNvCxnSpPr>
          <p:nvPr/>
        </p:nvCxnSpPr>
        <p:spPr>
          <a:xfrm>
            <a:off x="2120575" y="3551000"/>
            <a:ext cx="1232700" cy="315900"/>
          </a:xfrm>
          <a:prstGeom prst="straightConnector1">
            <a:avLst/>
          </a:prstGeom>
          <a:noFill/>
          <a:ln cap="flat" cmpd="sng" w="9525">
            <a:solidFill>
              <a:schemeClr val="dk2"/>
            </a:solidFill>
            <a:prstDash val="dash"/>
            <a:round/>
            <a:headEnd len="med" w="med" type="none"/>
            <a:tailEnd len="med" w="med" type="triangle"/>
          </a:ln>
        </p:spPr>
      </p:cxnSp>
      <p:cxnSp>
        <p:nvCxnSpPr>
          <p:cNvPr id="976" name="Google Shape;976;g3631d8757cd_0_262"/>
          <p:cNvCxnSpPr>
            <a:stCxn id="973" idx="3"/>
            <a:endCxn id="965" idx="1"/>
          </p:cNvCxnSpPr>
          <p:nvPr/>
        </p:nvCxnSpPr>
        <p:spPr>
          <a:xfrm flipH="1" rot="10800000">
            <a:off x="2120575" y="3866712"/>
            <a:ext cx="1232700" cy="225300"/>
          </a:xfrm>
          <a:prstGeom prst="straightConnector1">
            <a:avLst/>
          </a:prstGeom>
          <a:noFill/>
          <a:ln cap="flat" cmpd="sng" w="9525">
            <a:solidFill>
              <a:schemeClr val="dk2"/>
            </a:solidFill>
            <a:prstDash val="dash"/>
            <a:round/>
            <a:headEnd len="med" w="med" type="none"/>
            <a:tailEnd len="med" w="med" type="triangle"/>
          </a:ln>
        </p:spPr>
      </p:cxnSp>
      <p:cxnSp>
        <p:nvCxnSpPr>
          <p:cNvPr id="977" name="Google Shape;977;g3631d8757cd_0_262"/>
          <p:cNvCxnSpPr>
            <a:stCxn id="974" idx="3"/>
            <a:endCxn id="965" idx="1"/>
          </p:cNvCxnSpPr>
          <p:nvPr/>
        </p:nvCxnSpPr>
        <p:spPr>
          <a:xfrm flipH="1" rot="10800000">
            <a:off x="2120575" y="3866675"/>
            <a:ext cx="1232700" cy="761100"/>
          </a:xfrm>
          <a:prstGeom prst="straightConnector1">
            <a:avLst/>
          </a:prstGeom>
          <a:noFill/>
          <a:ln cap="flat" cmpd="sng" w="9525">
            <a:solidFill>
              <a:schemeClr val="dk2"/>
            </a:solidFill>
            <a:prstDash val="dash"/>
            <a:round/>
            <a:headEnd len="med" w="med" type="none"/>
            <a:tailEnd len="med" w="med" type="triangle"/>
          </a:ln>
        </p:spPr>
      </p:cxnSp>
      <p:cxnSp>
        <p:nvCxnSpPr>
          <p:cNvPr id="978" name="Google Shape;978;g3631d8757cd_0_262"/>
          <p:cNvCxnSpPr>
            <a:stCxn id="965" idx="3"/>
            <a:endCxn id="962" idx="1"/>
          </p:cNvCxnSpPr>
          <p:nvPr/>
        </p:nvCxnSpPr>
        <p:spPr>
          <a:xfrm flipH="1" rot="10800000">
            <a:off x="4115074" y="3864675"/>
            <a:ext cx="851400" cy="2100"/>
          </a:xfrm>
          <a:prstGeom prst="straightConnector1">
            <a:avLst/>
          </a:prstGeom>
          <a:noFill/>
          <a:ln cap="flat" cmpd="sng" w="9525">
            <a:solidFill>
              <a:schemeClr val="dk2"/>
            </a:solidFill>
            <a:prstDash val="dash"/>
            <a:round/>
            <a:headEnd len="med" w="med" type="none"/>
            <a:tailEnd len="med" w="med" type="triangle"/>
          </a:ln>
        </p:spPr>
      </p:cxnSp>
      <p:sp>
        <p:nvSpPr>
          <p:cNvPr id="979" name="Google Shape;979;g3631d8757cd_0_262"/>
          <p:cNvSpPr/>
          <p:nvPr/>
        </p:nvSpPr>
        <p:spPr>
          <a:xfrm>
            <a:off x="8467575" y="4472725"/>
            <a:ext cx="1537800" cy="283500"/>
          </a:xfrm>
          <a:prstGeom prst="roundRect">
            <a:avLst>
              <a:gd fmla="val 3642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Pre-</a:t>
            </a:r>
            <a:r>
              <a:rPr lang="es-ES">
                <a:solidFill>
                  <a:schemeClr val="lt1"/>
                </a:solidFill>
              </a:rPr>
              <a:t>Producción</a:t>
            </a:r>
            <a:endParaRPr>
              <a:solidFill>
                <a:schemeClr val="lt1"/>
              </a:solidFill>
            </a:endParaRPr>
          </a:p>
        </p:txBody>
      </p:sp>
      <p:sp>
        <p:nvSpPr>
          <p:cNvPr id="980" name="Google Shape;980;g3631d8757cd_0_262"/>
          <p:cNvSpPr/>
          <p:nvPr/>
        </p:nvSpPr>
        <p:spPr>
          <a:xfrm>
            <a:off x="6484825" y="4474838"/>
            <a:ext cx="992700" cy="283500"/>
          </a:xfrm>
          <a:prstGeom prst="roundRect">
            <a:avLst>
              <a:gd fmla="val 36420" name="adj"/>
            </a:avLst>
          </a:prstGeom>
          <a:solidFill>
            <a:srgbClr val="7030A0"/>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Pruebas</a:t>
            </a:r>
            <a:endParaRPr>
              <a:solidFill>
                <a:schemeClr val="lt1"/>
              </a:solidFill>
            </a:endParaRPr>
          </a:p>
        </p:txBody>
      </p:sp>
      <p:sp>
        <p:nvSpPr>
          <p:cNvPr id="981" name="Google Shape;981;g3631d8757cd_0_262"/>
          <p:cNvSpPr/>
          <p:nvPr/>
        </p:nvSpPr>
        <p:spPr>
          <a:xfrm>
            <a:off x="4868375" y="4472213"/>
            <a:ext cx="851400" cy="283500"/>
          </a:xfrm>
          <a:prstGeom prst="roundRect">
            <a:avLst>
              <a:gd fmla="val 3642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Build</a:t>
            </a:r>
            <a:endParaRPr>
              <a:solidFill>
                <a:schemeClr val="lt1"/>
              </a:solidFill>
            </a:endParaRPr>
          </a:p>
        </p:txBody>
      </p:sp>
      <p:sp>
        <p:nvSpPr>
          <p:cNvPr id="982" name="Google Shape;982;g3631d8757cd_0_262"/>
          <p:cNvSpPr/>
          <p:nvPr/>
        </p:nvSpPr>
        <p:spPr>
          <a:xfrm>
            <a:off x="179625" y="4422950"/>
            <a:ext cx="1118400" cy="283500"/>
          </a:xfrm>
          <a:prstGeom prst="roundRect">
            <a:avLst>
              <a:gd fmla="val 36420" name="adj"/>
            </a:avLst>
          </a:prstGeom>
          <a:solidFill>
            <a:schemeClr val="dk2"/>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pic>
        <p:nvPicPr>
          <p:cNvPr id="983" name="Google Shape;983;g3631d8757cd_0_262"/>
          <p:cNvPicPr preferRelativeResize="0"/>
          <p:nvPr/>
        </p:nvPicPr>
        <p:blipFill>
          <a:blip r:embed="rId10">
            <a:alphaModFix/>
          </a:blip>
          <a:stretch>
            <a:fillRect/>
          </a:stretch>
        </p:blipFill>
        <p:spPr>
          <a:xfrm>
            <a:off x="755725" y="2747487"/>
            <a:ext cx="549300" cy="549300"/>
          </a:xfrm>
          <a:prstGeom prst="rect">
            <a:avLst/>
          </a:prstGeom>
          <a:noFill/>
          <a:ln>
            <a:noFill/>
          </a:ln>
        </p:spPr>
      </p:pic>
      <p:pic>
        <p:nvPicPr>
          <p:cNvPr id="984" name="Google Shape;984;g3631d8757cd_0_262"/>
          <p:cNvPicPr preferRelativeResize="0"/>
          <p:nvPr/>
        </p:nvPicPr>
        <p:blipFill rotWithShape="1">
          <a:blip r:embed="rId11">
            <a:alphaModFix/>
          </a:blip>
          <a:srcRect b="10244" l="11522" r="14089" t="7335"/>
          <a:stretch/>
        </p:blipFill>
        <p:spPr>
          <a:xfrm>
            <a:off x="1114400" y="2476263"/>
            <a:ext cx="232350" cy="283575"/>
          </a:xfrm>
          <a:prstGeom prst="rect">
            <a:avLst/>
          </a:prstGeom>
          <a:noFill/>
          <a:ln>
            <a:noFill/>
          </a:ln>
        </p:spPr>
      </p:pic>
      <p:pic>
        <p:nvPicPr>
          <p:cNvPr id="985" name="Google Shape;985;g3631d8757cd_0_262"/>
          <p:cNvPicPr preferRelativeResize="0"/>
          <p:nvPr/>
        </p:nvPicPr>
        <p:blipFill rotWithShape="1">
          <a:blip r:embed="rId11">
            <a:alphaModFix/>
          </a:blip>
          <a:srcRect b="10244" l="11522" r="14089" t="7335"/>
          <a:stretch/>
        </p:blipFill>
        <p:spPr>
          <a:xfrm>
            <a:off x="1393200" y="2476263"/>
            <a:ext cx="232350" cy="283575"/>
          </a:xfrm>
          <a:prstGeom prst="rect">
            <a:avLst/>
          </a:prstGeom>
          <a:noFill/>
          <a:ln>
            <a:noFill/>
          </a:ln>
        </p:spPr>
      </p:pic>
      <p:pic>
        <p:nvPicPr>
          <p:cNvPr id="986" name="Google Shape;986;g3631d8757cd_0_262"/>
          <p:cNvPicPr preferRelativeResize="0"/>
          <p:nvPr/>
        </p:nvPicPr>
        <p:blipFill>
          <a:blip r:embed="rId12">
            <a:alphaModFix/>
          </a:blip>
          <a:stretch>
            <a:fillRect/>
          </a:stretch>
        </p:blipFill>
        <p:spPr>
          <a:xfrm>
            <a:off x="206425" y="2639089"/>
            <a:ext cx="549300" cy="678573"/>
          </a:xfrm>
          <a:prstGeom prst="rect">
            <a:avLst/>
          </a:prstGeom>
          <a:noFill/>
          <a:ln>
            <a:noFill/>
          </a:ln>
        </p:spPr>
      </p:pic>
      <p:pic>
        <p:nvPicPr>
          <p:cNvPr id="987" name="Google Shape;987;g3631d8757cd_0_262"/>
          <p:cNvPicPr preferRelativeResize="0"/>
          <p:nvPr/>
        </p:nvPicPr>
        <p:blipFill rotWithShape="1">
          <a:blip r:embed="rId11">
            <a:alphaModFix/>
          </a:blip>
          <a:srcRect b="10244" l="11522" r="14089" t="7335"/>
          <a:stretch/>
        </p:blipFill>
        <p:spPr>
          <a:xfrm>
            <a:off x="1649075" y="2476263"/>
            <a:ext cx="232350" cy="283575"/>
          </a:xfrm>
          <a:prstGeom prst="rect">
            <a:avLst/>
          </a:prstGeom>
          <a:noFill/>
          <a:ln>
            <a:noFill/>
          </a:ln>
        </p:spPr>
      </p:pic>
      <p:pic>
        <p:nvPicPr>
          <p:cNvPr id="988" name="Google Shape;988;g3631d8757cd_0_262"/>
          <p:cNvPicPr preferRelativeResize="0"/>
          <p:nvPr/>
        </p:nvPicPr>
        <p:blipFill>
          <a:blip r:embed="rId10">
            <a:alphaModFix/>
          </a:blip>
          <a:stretch>
            <a:fillRect/>
          </a:stretch>
        </p:blipFill>
        <p:spPr>
          <a:xfrm>
            <a:off x="6692975" y="2724862"/>
            <a:ext cx="549300" cy="549300"/>
          </a:xfrm>
          <a:prstGeom prst="rect">
            <a:avLst/>
          </a:prstGeom>
          <a:noFill/>
          <a:ln>
            <a:noFill/>
          </a:ln>
        </p:spPr>
      </p:pic>
      <p:pic>
        <p:nvPicPr>
          <p:cNvPr id="989" name="Google Shape;989;g3631d8757cd_0_262"/>
          <p:cNvPicPr preferRelativeResize="0"/>
          <p:nvPr/>
        </p:nvPicPr>
        <p:blipFill rotWithShape="1">
          <a:blip r:embed="rId11">
            <a:alphaModFix/>
          </a:blip>
          <a:srcRect b="10244" l="11522" r="14089" t="7335"/>
          <a:stretch/>
        </p:blipFill>
        <p:spPr>
          <a:xfrm>
            <a:off x="7051650" y="2453638"/>
            <a:ext cx="232350" cy="283575"/>
          </a:xfrm>
          <a:prstGeom prst="rect">
            <a:avLst/>
          </a:prstGeom>
          <a:noFill/>
          <a:ln>
            <a:noFill/>
          </a:ln>
        </p:spPr>
      </p:pic>
      <p:pic>
        <p:nvPicPr>
          <p:cNvPr id="990" name="Google Shape;990;g3631d8757cd_0_262"/>
          <p:cNvPicPr preferRelativeResize="0"/>
          <p:nvPr/>
        </p:nvPicPr>
        <p:blipFill rotWithShape="1">
          <a:blip r:embed="rId11">
            <a:alphaModFix/>
          </a:blip>
          <a:srcRect b="10244" l="11522" r="14089" t="7335"/>
          <a:stretch/>
        </p:blipFill>
        <p:spPr>
          <a:xfrm>
            <a:off x="7330450" y="2453638"/>
            <a:ext cx="232350" cy="283575"/>
          </a:xfrm>
          <a:prstGeom prst="rect">
            <a:avLst/>
          </a:prstGeom>
          <a:noFill/>
          <a:ln>
            <a:noFill/>
          </a:ln>
        </p:spPr>
      </p:pic>
      <p:pic>
        <p:nvPicPr>
          <p:cNvPr id="991" name="Google Shape;991;g3631d8757cd_0_262"/>
          <p:cNvPicPr preferRelativeResize="0"/>
          <p:nvPr/>
        </p:nvPicPr>
        <p:blipFill>
          <a:blip r:embed="rId12">
            <a:alphaModFix/>
          </a:blip>
          <a:stretch>
            <a:fillRect/>
          </a:stretch>
        </p:blipFill>
        <p:spPr>
          <a:xfrm>
            <a:off x="6143675" y="2616464"/>
            <a:ext cx="549300" cy="678573"/>
          </a:xfrm>
          <a:prstGeom prst="rect">
            <a:avLst/>
          </a:prstGeom>
          <a:noFill/>
          <a:ln>
            <a:noFill/>
          </a:ln>
        </p:spPr>
      </p:pic>
      <p:pic>
        <p:nvPicPr>
          <p:cNvPr id="992" name="Google Shape;992;g3631d8757cd_0_262"/>
          <p:cNvPicPr preferRelativeResize="0"/>
          <p:nvPr/>
        </p:nvPicPr>
        <p:blipFill rotWithShape="1">
          <a:blip r:embed="rId11">
            <a:alphaModFix/>
          </a:blip>
          <a:srcRect b="10244" l="11522" r="14089" t="7335"/>
          <a:stretch/>
        </p:blipFill>
        <p:spPr>
          <a:xfrm>
            <a:off x="7586325" y="2453638"/>
            <a:ext cx="232350" cy="283575"/>
          </a:xfrm>
          <a:prstGeom prst="rect">
            <a:avLst/>
          </a:prstGeom>
          <a:noFill/>
          <a:ln>
            <a:noFill/>
          </a:ln>
        </p:spPr>
      </p:pic>
      <p:pic>
        <p:nvPicPr>
          <p:cNvPr id="993" name="Google Shape;993;g3631d8757cd_0_262"/>
          <p:cNvPicPr preferRelativeResize="0"/>
          <p:nvPr/>
        </p:nvPicPr>
        <p:blipFill>
          <a:blip r:embed="rId10">
            <a:alphaModFix/>
          </a:blip>
          <a:stretch>
            <a:fillRect/>
          </a:stretch>
        </p:blipFill>
        <p:spPr>
          <a:xfrm>
            <a:off x="8889775" y="2692912"/>
            <a:ext cx="549300" cy="549300"/>
          </a:xfrm>
          <a:prstGeom prst="rect">
            <a:avLst/>
          </a:prstGeom>
          <a:noFill/>
          <a:ln>
            <a:noFill/>
          </a:ln>
        </p:spPr>
      </p:pic>
      <p:pic>
        <p:nvPicPr>
          <p:cNvPr id="994" name="Google Shape;994;g3631d8757cd_0_262"/>
          <p:cNvPicPr preferRelativeResize="0"/>
          <p:nvPr/>
        </p:nvPicPr>
        <p:blipFill rotWithShape="1">
          <a:blip r:embed="rId11">
            <a:alphaModFix/>
          </a:blip>
          <a:srcRect b="10244" l="11522" r="14089" t="7335"/>
          <a:stretch/>
        </p:blipFill>
        <p:spPr>
          <a:xfrm>
            <a:off x="9248450" y="2421688"/>
            <a:ext cx="232350" cy="283575"/>
          </a:xfrm>
          <a:prstGeom prst="rect">
            <a:avLst/>
          </a:prstGeom>
          <a:noFill/>
          <a:ln>
            <a:noFill/>
          </a:ln>
        </p:spPr>
      </p:pic>
      <p:pic>
        <p:nvPicPr>
          <p:cNvPr id="995" name="Google Shape;995;g3631d8757cd_0_262"/>
          <p:cNvPicPr preferRelativeResize="0"/>
          <p:nvPr/>
        </p:nvPicPr>
        <p:blipFill rotWithShape="1">
          <a:blip r:embed="rId11">
            <a:alphaModFix/>
          </a:blip>
          <a:srcRect b="10244" l="11522" r="14089" t="7335"/>
          <a:stretch/>
        </p:blipFill>
        <p:spPr>
          <a:xfrm>
            <a:off x="9527250" y="2421688"/>
            <a:ext cx="232350" cy="283575"/>
          </a:xfrm>
          <a:prstGeom prst="rect">
            <a:avLst/>
          </a:prstGeom>
          <a:noFill/>
          <a:ln>
            <a:noFill/>
          </a:ln>
        </p:spPr>
      </p:pic>
      <p:pic>
        <p:nvPicPr>
          <p:cNvPr id="996" name="Google Shape;996;g3631d8757cd_0_262"/>
          <p:cNvPicPr preferRelativeResize="0"/>
          <p:nvPr/>
        </p:nvPicPr>
        <p:blipFill>
          <a:blip r:embed="rId12">
            <a:alphaModFix/>
          </a:blip>
          <a:stretch>
            <a:fillRect/>
          </a:stretch>
        </p:blipFill>
        <p:spPr>
          <a:xfrm>
            <a:off x="8340475" y="2584514"/>
            <a:ext cx="549300" cy="678573"/>
          </a:xfrm>
          <a:prstGeom prst="rect">
            <a:avLst/>
          </a:prstGeom>
          <a:noFill/>
          <a:ln>
            <a:noFill/>
          </a:ln>
        </p:spPr>
      </p:pic>
      <p:pic>
        <p:nvPicPr>
          <p:cNvPr id="997" name="Google Shape;997;g3631d8757cd_0_262"/>
          <p:cNvPicPr preferRelativeResize="0"/>
          <p:nvPr/>
        </p:nvPicPr>
        <p:blipFill rotWithShape="1">
          <a:blip r:embed="rId11">
            <a:alphaModFix/>
          </a:blip>
          <a:srcRect b="10244" l="11522" r="14089" t="7335"/>
          <a:stretch/>
        </p:blipFill>
        <p:spPr>
          <a:xfrm>
            <a:off x="9783125" y="2421688"/>
            <a:ext cx="232350" cy="283575"/>
          </a:xfrm>
          <a:prstGeom prst="rect">
            <a:avLst/>
          </a:prstGeom>
          <a:noFill/>
          <a:ln>
            <a:noFill/>
          </a:ln>
        </p:spPr>
      </p:pic>
      <p:pic>
        <p:nvPicPr>
          <p:cNvPr id="998" name="Google Shape;998;g3631d8757cd_0_262"/>
          <p:cNvPicPr preferRelativeResize="0"/>
          <p:nvPr/>
        </p:nvPicPr>
        <p:blipFill>
          <a:blip r:embed="rId10">
            <a:alphaModFix/>
          </a:blip>
          <a:stretch>
            <a:fillRect/>
          </a:stretch>
        </p:blipFill>
        <p:spPr>
          <a:xfrm>
            <a:off x="4762512" y="2819737"/>
            <a:ext cx="549300" cy="549300"/>
          </a:xfrm>
          <a:prstGeom prst="rect">
            <a:avLst/>
          </a:prstGeom>
          <a:noFill/>
          <a:ln>
            <a:noFill/>
          </a:ln>
        </p:spPr>
      </p:pic>
      <p:pic>
        <p:nvPicPr>
          <p:cNvPr id="999" name="Google Shape;999;g3631d8757cd_0_262"/>
          <p:cNvPicPr preferRelativeResize="0"/>
          <p:nvPr/>
        </p:nvPicPr>
        <p:blipFill rotWithShape="1">
          <a:blip r:embed="rId11">
            <a:alphaModFix/>
          </a:blip>
          <a:srcRect b="10244" l="11522" r="14089" t="7335"/>
          <a:stretch/>
        </p:blipFill>
        <p:spPr>
          <a:xfrm>
            <a:off x="5121188" y="2548513"/>
            <a:ext cx="232350" cy="283575"/>
          </a:xfrm>
          <a:prstGeom prst="rect">
            <a:avLst/>
          </a:prstGeom>
          <a:noFill/>
          <a:ln>
            <a:noFill/>
          </a:ln>
        </p:spPr>
      </p:pic>
      <p:pic>
        <p:nvPicPr>
          <p:cNvPr id="1000" name="Google Shape;1000;g3631d8757cd_0_262"/>
          <p:cNvPicPr preferRelativeResize="0"/>
          <p:nvPr/>
        </p:nvPicPr>
        <p:blipFill rotWithShape="1">
          <a:blip r:embed="rId11">
            <a:alphaModFix/>
          </a:blip>
          <a:srcRect b="10244" l="11522" r="14089" t="7335"/>
          <a:stretch/>
        </p:blipFill>
        <p:spPr>
          <a:xfrm>
            <a:off x="5399988" y="2548513"/>
            <a:ext cx="232350" cy="283575"/>
          </a:xfrm>
          <a:prstGeom prst="rect">
            <a:avLst/>
          </a:prstGeom>
          <a:noFill/>
          <a:ln>
            <a:noFill/>
          </a:ln>
        </p:spPr>
      </p:pic>
      <p:pic>
        <p:nvPicPr>
          <p:cNvPr id="1001" name="Google Shape;1001;g3631d8757cd_0_262"/>
          <p:cNvPicPr preferRelativeResize="0"/>
          <p:nvPr/>
        </p:nvPicPr>
        <p:blipFill rotWithShape="1">
          <a:blip r:embed="rId11">
            <a:alphaModFix/>
          </a:blip>
          <a:srcRect b="10244" l="11522" r="14089" t="7335"/>
          <a:stretch/>
        </p:blipFill>
        <p:spPr>
          <a:xfrm>
            <a:off x="5655863" y="2548513"/>
            <a:ext cx="232350" cy="283575"/>
          </a:xfrm>
          <a:prstGeom prst="rect">
            <a:avLst/>
          </a:prstGeom>
          <a:noFill/>
          <a:ln>
            <a:noFill/>
          </a:ln>
        </p:spPr>
      </p:pic>
      <p:sp>
        <p:nvSpPr>
          <p:cNvPr id="1002" name="Google Shape;1002;g3631d8757cd_0_262"/>
          <p:cNvSpPr txBox="1"/>
          <p:nvPr/>
        </p:nvSpPr>
        <p:spPr>
          <a:xfrm>
            <a:off x="688550" y="1432050"/>
            <a:ext cx="1108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¿Que pasa si queremos agregar un ambiente adicional?</a:t>
            </a:r>
            <a:endParaRPr sz="2500">
              <a:solidFill>
                <a:schemeClr val="dk1"/>
              </a:solidFill>
            </a:endParaRPr>
          </a:p>
        </p:txBody>
      </p:sp>
      <p:pic>
        <p:nvPicPr>
          <p:cNvPr id="1003" name="Google Shape;1003;g3631d8757cd_0_262"/>
          <p:cNvPicPr preferRelativeResize="0"/>
          <p:nvPr/>
        </p:nvPicPr>
        <p:blipFill>
          <a:blip r:embed="rId4">
            <a:alphaModFix/>
          </a:blip>
          <a:stretch>
            <a:fillRect/>
          </a:stretch>
        </p:blipFill>
        <p:spPr>
          <a:xfrm>
            <a:off x="10607375" y="3156462"/>
            <a:ext cx="1118500" cy="1211717"/>
          </a:xfrm>
          <a:prstGeom prst="rect">
            <a:avLst/>
          </a:prstGeom>
          <a:noFill/>
          <a:ln>
            <a:noFill/>
          </a:ln>
        </p:spPr>
      </p:pic>
      <p:sp>
        <p:nvSpPr>
          <p:cNvPr id="1004" name="Google Shape;1004;g3631d8757cd_0_262"/>
          <p:cNvSpPr/>
          <p:nvPr/>
        </p:nvSpPr>
        <p:spPr>
          <a:xfrm>
            <a:off x="10591825" y="4457750"/>
            <a:ext cx="11496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pic>
        <p:nvPicPr>
          <p:cNvPr id="1005" name="Google Shape;1005;g3631d8757cd_0_262"/>
          <p:cNvPicPr preferRelativeResize="0"/>
          <p:nvPr/>
        </p:nvPicPr>
        <p:blipFill>
          <a:blip r:embed="rId10">
            <a:alphaModFix/>
          </a:blip>
          <a:stretch>
            <a:fillRect/>
          </a:stretch>
        </p:blipFill>
        <p:spPr>
          <a:xfrm>
            <a:off x="10878425" y="2692912"/>
            <a:ext cx="549300" cy="549300"/>
          </a:xfrm>
          <a:prstGeom prst="rect">
            <a:avLst/>
          </a:prstGeom>
          <a:noFill/>
          <a:ln>
            <a:noFill/>
          </a:ln>
        </p:spPr>
      </p:pic>
      <p:pic>
        <p:nvPicPr>
          <p:cNvPr id="1006" name="Google Shape;1006;g3631d8757cd_0_262"/>
          <p:cNvPicPr preferRelativeResize="0"/>
          <p:nvPr/>
        </p:nvPicPr>
        <p:blipFill rotWithShape="1">
          <a:blip r:embed="rId11">
            <a:alphaModFix/>
          </a:blip>
          <a:srcRect b="10244" l="11522" r="14089" t="7335"/>
          <a:stretch/>
        </p:blipFill>
        <p:spPr>
          <a:xfrm>
            <a:off x="11237100" y="2421688"/>
            <a:ext cx="232350" cy="283575"/>
          </a:xfrm>
          <a:prstGeom prst="rect">
            <a:avLst/>
          </a:prstGeom>
          <a:noFill/>
          <a:ln>
            <a:noFill/>
          </a:ln>
        </p:spPr>
      </p:pic>
      <p:pic>
        <p:nvPicPr>
          <p:cNvPr id="1007" name="Google Shape;1007;g3631d8757cd_0_262"/>
          <p:cNvPicPr preferRelativeResize="0"/>
          <p:nvPr/>
        </p:nvPicPr>
        <p:blipFill rotWithShape="1">
          <a:blip r:embed="rId11">
            <a:alphaModFix/>
          </a:blip>
          <a:srcRect b="10244" l="11522" r="14089" t="7335"/>
          <a:stretch/>
        </p:blipFill>
        <p:spPr>
          <a:xfrm>
            <a:off x="11515900" y="2421688"/>
            <a:ext cx="232350" cy="283575"/>
          </a:xfrm>
          <a:prstGeom prst="rect">
            <a:avLst/>
          </a:prstGeom>
          <a:noFill/>
          <a:ln>
            <a:noFill/>
          </a:ln>
        </p:spPr>
      </p:pic>
      <p:pic>
        <p:nvPicPr>
          <p:cNvPr id="1008" name="Google Shape;1008;g3631d8757cd_0_262"/>
          <p:cNvPicPr preferRelativeResize="0"/>
          <p:nvPr/>
        </p:nvPicPr>
        <p:blipFill>
          <a:blip r:embed="rId12">
            <a:alphaModFix/>
          </a:blip>
          <a:stretch>
            <a:fillRect/>
          </a:stretch>
        </p:blipFill>
        <p:spPr>
          <a:xfrm>
            <a:off x="10329125" y="2584514"/>
            <a:ext cx="549300" cy="678573"/>
          </a:xfrm>
          <a:prstGeom prst="rect">
            <a:avLst/>
          </a:prstGeom>
          <a:noFill/>
          <a:ln>
            <a:noFill/>
          </a:ln>
        </p:spPr>
      </p:pic>
      <p:pic>
        <p:nvPicPr>
          <p:cNvPr id="1009" name="Google Shape;1009;g3631d8757cd_0_262"/>
          <p:cNvPicPr preferRelativeResize="0"/>
          <p:nvPr/>
        </p:nvPicPr>
        <p:blipFill rotWithShape="1">
          <a:blip r:embed="rId11">
            <a:alphaModFix/>
          </a:blip>
          <a:srcRect b="10244" l="11522" r="14089" t="7335"/>
          <a:stretch/>
        </p:blipFill>
        <p:spPr>
          <a:xfrm>
            <a:off x="11771775" y="2421688"/>
            <a:ext cx="232350" cy="283575"/>
          </a:xfrm>
          <a:prstGeom prst="rect">
            <a:avLst/>
          </a:prstGeom>
          <a:noFill/>
          <a:ln>
            <a:noFill/>
          </a:ln>
        </p:spPr>
      </p:pic>
      <p:sp>
        <p:nvSpPr>
          <p:cNvPr id="1010" name="Google Shape;1010;g3631d8757cd_0_262"/>
          <p:cNvSpPr txBox="1"/>
          <p:nvPr/>
        </p:nvSpPr>
        <p:spPr>
          <a:xfrm>
            <a:off x="831925" y="5340550"/>
            <a:ext cx="9764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s-ES" sz="1800">
                <a:solidFill>
                  <a:schemeClr val="dk1"/>
                </a:solidFill>
              </a:rPr>
              <a:t>La configuración de cada ambiente requiere trabajo manual</a:t>
            </a:r>
            <a:endParaRPr sz="1800">
              <a:solidFill>
                <a:schemeClr val="dk1"/>
              </a:solidFill>
            </a:endParaRPr>
          </a:p>
          <a:p>
            <a:pPr indent="-342900" lvl="0" marL="457200" rtl="0" algn="l">
              <a:spcBef>
                <a:spcPts val="0"/>
              </a:spcBef>
              <a:spcAft>
                <a:spcPts val="0"/>
              </a:spcAft>
              <a:buClr>
                <a:schemeClr val="dk1"/>
              </a:buClr>
              <a:buSzPts val="1800"/>
              <a:buChar char="●"/>
            </a:pPr>
            <a:r>
              <a:rPr lang="es-ES" sz="1800">
                <a:solidFill>
                  <a:schemeClr val="dk1"/>
                </a:solidFill>
              </a:rPr>
              <a:t>Propenso a errores manuales</a:t>
            </a:r>
            <a:endParaRPr sz="1800">
              <a:solidFill>
                <a:schemeClr val="dk1"/>
              </a:solidFill>
            </a:endParaRPr>
          </a:p>
          <a:p>
            <a:pPr indent="-342900" lvl="0" marL="457200" rtl="0" algn="l">
              <a:spcBef>
                <a:spcPts val="0"/>
              </a:spcBef>
              <a:spcAft>
                <a:spcPts val="0"/>
              </a:spcAft>
              <a:buClr>
                <a:schemeClr val="dk1"/>
              </a:buClr>
              <a:buSzPts val="1800"/>
              <a:buChar char="●"/>
            </a:pPr>
            <a:r>
              <a:rPr lang="es-ES" sz="1800">
                <a:solidFill>
                  <a:schemeClr val="dk1"/>
                </a:solidFill>
              </a:rPr>
              <a:t>Lento para escalar</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3631d8757cd_0_317"/>
          <p:cNvSpPr/>
          <p:nvPr/>
        </p:nvSpPr>
        <p:spPr>
          <a:xfrm>
            <a:off x="7166375" y="2722475"/>
            <a:ext cx="1732200" cy="14106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sp>
        <p:nvSpPr>
          <p:cNvPr id="1016" name="Google Shape;1016;g3631d8757cd_0_317"/>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017" name="Google Shape;1017;g3631d8757cd_0_317"/>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018" name="Google Shape;1018;g3631d8757cd_0_317"/>
          <p:cNvPicPr preferRelativeResize="0"/>
          <p:nvPr/>
        </p:nvPicPr>
        <p:blipFill>
          <a:blip r:embed="rId3">
            <a:alphaModFix/>
          </a:blip>
          <a:stretch>
            <a:fillRect/>
          </a:stretch>
        </p:blipFill>
        <p:spPr>
          <a:xfrm>
            <a:off x="5428826" y="4437362"/>
            <a:ext cx="670200" cy="869250"/>
          </a:xfrm>
          <a:prstGeom prst="rect">
            <a:avLst/>
          </a:prstGeom>
          <a:noFill/>
          <a:ln>
            <a:noFill/>
          </a:ln>
        </p:spPr>
      </p:pic>
      <p:pic>
        <p:nvPicPr>
          <p:cNvPr id="1019" name="Google Shape;1019;g3631d8757cd_0_317"/>
          <p:cNvPicPr preferRelativeResize="0"/>
          <p:nvPr/>
        </p:nvPicPr>
        <p:blipFill>
          <a:blip r:embed="rId4">
            <a:alphaModFix/>
          </a:blip>
          <a:stretch>
            <a:fillRect/>
          </a:stretch>
        </p:blipFill>
        <p:spPr>
          <a:xfrm>
            <a:off x="7465500" y="4165137"/>
            <a:ext cx="1118500" cy="1211717"/>
          </a:xfrm>
          <a:prstGeom prst="rect">
            <a:avLst/>
          </a:prstGeom>
          <a:noFill/>
          <a:ln>
            <a:noFill/>
          </a:ln>
        </p:spPr>
      </p:pic>
      <p:pic>
        <p:nvPicPr>
          <p:cNvPr id="1020" name="Google Shape;1020;g3631d8757cd_0_317"/>
          <p:cNvPicPr preferRelativeResize="0"/>
          <p:nvPr/>
        </p:nvPicPr>
        <p:blipFill rotWithShape="1">
          <a:blip r:embed="rId5">
            <a:alphaModFix/>
          </a:blip>
          <a:srcRect b="11997" l="9943" r="10571" t="12690"/>
          <a:stretch/>
        </p:blipFill>
        <p:spPr>
          <a:xfrm>
            <a:off x="3815700" y="4563412"/>
            <a:ext cx="761700" cy="621325"/>
          </a:xfrm>
          <a:prstGeom prst="rect">
            <a:avLst/>
          </a:prstGeom>
          <a:noFill/>
          <a:ln>
            <a:noFill/>
          </a:ln>
        </p:spPr>
      </p:pic>
      <p:pic>
        <p:nvPicPr>
          <p:cNvPr id="1021" name="Google Shape;1021;g3631d8757cd_0_317"/>
          <p:cNvPicPr preferRelativeResize="0"/>
          <p:nvPr/>
        </p:nvPicPr>
        <p:blipFill>
          <a:blip r:embed="rId6">
            <a:alphaModFix/>
          </a:blip>
          <a:stretch>
            <a:fillRect/>
          </a:stretch>
        </p:blipFill>
        <p:spPr>
          <a:xfrm>
            <a:off x="3884673" y="4688406"/>
            <a:ext cx="301951" cy="281298"/>
          </a:xfrm>
          <a:prstGeom prst="rect">
            <a:avLst/>
          </a:prstGeom>
          <a:noFill/>
          <a:ln>
            <a:noFill/>
          </a:ln>
        </p:spPr>
      </p:pic>
      <p:pic>
        <p:nvPicPr>
          <p:cNvPr id="1022" name="Google Shape;1022;g3631d8757cd_0_317"/>
          <p:cNvPicPr preferRelativeResize="0"/>
          <p:nvPr/>
        </p:nvPicPr>
        <p:blipFill>
          <a:blip r:embed="rId7">
            <a:alphaModFix/>
          </a:blip>
          <a:stretch>
            <a:fillRect/>
          </a:stretch>
        </p:blipFill>
        <p:spPr>
          <a:xfrm>
            <a:off x="781225" y="4474625"/>
            <a:ext cx="1149625" cy="794719"/>
          </a:xfrm>
          <a:prstGeom prst="rect">
            <a:avLst/>
          </a:prstGeom>
          <a:noFill/>
          <a:ln>
            <a:noFill/>
          </a:ln>
        </p:spPr>
      </p:pic>
      <p:pic>
        <p:nvPicPr>
          <p:cNvPr id="1023" name="Google Shape;1023;g3631d8757cd_0_317"/>
          <p:cNvPicPr preferRelativeResize="0"/>
          <p:nvPr/>
        </p:nvPicPr>
        <p:blipFill>
          <a:blip r:embed="rId8">
            <a:alphaModFix/>
          </a:blip>
          <a:stretch>
            <a:fillRect/>
          </a:stretch>
        </p:blipFill>
        <p:spPr>
          <a:xfrm>
            <a:off x="1114001" y="4590013"/>
            <a:ext cx="484068" cy="427888"/>
          </a:xfrm>
          <a:prstGeom prst="rect">
            <a:avLst/>
          </a:prstGeom>
          <a:noFill/>
          <a:ln>
            <a:noFill/>
          </a:ln>
        </p:spPr>
      </p:pic>
      <p:sp>
        <p:nvSpPr>
          <p:cNvPr id="1024" name="Google Shape;1024;g3631d8757cd_0_317"/>
          <p:cNvSpPr txBox="1"/>
          <p:nvPr/>
        </p:nvSpPr>
        <p:spPr>
          <a:xfrm>
            <a:off x="1859068" y="4334835"/>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1025" name="Google Shape;1025;g3631d8757cd_0_317"/>
          <p:cNvSpPr txBox="1"/>
          <p:nvPr/>
        </p:nvSpPr>
        <p:spPr>
          <a:xfrm>
            <a:off x="1859068" y="5355885"/>
            <a:ext cx="62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sp>
        <p:nvSpPr>
          <p:cNvPr id="1026" name="Google Shape;1026;g3631d8757cd_0_317"/>
          <p:cNvSpPr txBox="1"/>
          <p:nvPr/>
        </p:nvSpPr>
        <p:spPr>
          <a:xfrm>
            <a:off x="1859074" y="4842725"/>
            <a:ext cx="71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100">
                <a:solidFill>
                  <a:schemeClr val="dk1"/>
                </a:solidFill>
              </a:rPr>
              <a:t>👨🏾‍💻</a:t>
            </a:r>
            <a:endParaRPr sz="2100"/>
          </a:p>
        </p:txBody>
      </p:sp>
      <p:pic>
        <p:nvPicPr>
          <p:cNvPr id="1027" name="Google Shape;1027;g3631d8757cd_0_317"/>
          <p:cNvPicPr preferRelativeResize="0"/>
          <p:nvPr/>
        </p:nvPicPr>
        <p:blipFill>
          <a:blip r:embed="rId9">
            <a:alphaModFix/>
          </a:blip>
          <a:stretch>
            <a:fillRect/>
          </a:stretch>
        </p:blipFill>
        <p:spPr>
          <a:xfrm>
            <a:off x="2303475" y="4418587"/>
            <a:ext cx="279425" cy="279425"/>
          </a:xfrm>
          <a:prstGeom prst="rect">
            <a:avLst/>
          </a:prstGeom>
          <a:noFill/>
          <a:ln>
            <a:noFill/>
          </a:ln>
        </p:spPr>
      </p:pic>
      <p:pic>
        <p:nvPicPr>
          <p:cNvPr id="1028" name="Google Shape;1028;g3631d8757cd_0_317"/>
          <p:cNvPicPr preferRelativeResize="0"/>
          <p:nvPr/>
        </p:nvPicPr>
        <p:blipFill>
          <a:blip r:embed="rId9">
            <a:alphaModFix/>
          </a:blip>
          <a:stretch>
            <a:fillRect/>
          </a:stretch>
        </p:blipFill>
        <p:spPr>
          <a:xfrm>
            <a:off x="2303475" y="4959600"/>
            <a:ext cx="279425" cy="279425"/>
          </a:xfrm>
          <a:prstGeom prst="rect">
            <a:avLst/>
          </a:prstGeom>
          <a:noFill/>
          <a:ln>
            <a:noFill/>
          </a:ln>
        </p:spPr>
      </p:pic>
      <p:pic>
        <p:nvPicPr>
          <p:cNvPr id="1029" name="Google Shape;1029;g3631d8757cd_0_317"/>
          <p:cNvPicPr preferRelativeResize="0"/>
          <p:nvPr/>
        </p:nvPicPr>
        <p:blipFill>
          <a:blip r:embed="rId9">
            <a:alphaModFix/>
          </a:blip>
          <a:stretch>
            <a:fillRect/>
          </a:stretch>
        </p:blipFill>
        <p:spPr>
          <a:xfrm>
            <a:off x="2303475" y="5495362"/>
            <a:ext cx="279425" cy="279425"/>
          </a:xfrm>
          <a:prstGeom prst="rect">
            <a:avLst/>
          </a:prstGeom>
          <a:noFill/>
          <a:ln>
            <a:noFill/>
          </a:ln>
        </p:spPr>
      </p:pic>
      <p:cxnSp>
        <p:nvCxnSpPr>
          <p:cNvPr id="1030" name="Google Shape;1030;g3631d8757cd_0_317"/>
          <p:cNvCxnSpPr>
            <a:stCxn id="1027" idx="3"/>
            <a:endCxn id="1020" idx="1"/>
          </p:cNvCxnSpPr>
          <p:nvPr/>
        </p:nvCxnSpPr>
        <p:spPr>
          <a:xfrm>
            <a:off x="2582900" y="4558300"/>
            <a:ext cx="1232700" cy="315900"/>
          </a:xfrm>
          <a:prstGeom prst="straightConnector1">
            <a:avLst/>
          </a:prstGeom>
          <a:noFill/>
          <a:ln cap="flat" cmpd="sng" w="9525">
            <a:solidFill>
              <a:schemeClr val="dk2"/>
            </a:solidFill>
            <a:prstDash val="dash"/>
            <a:round/>
            <a:headEnd len="med" w="med" type="none"/>
            <a:tailEnd len="med" w="med" type="triangle"/>
          </a:ln>
        </p:spPr>
      </p:cxnSp>
      <p:cxnSp>
        <p:nvCxnSpPr>
          <p:cNvPr id="1031" name="Google Shape;1031;g3631d8757cd_0_317"/>
          <p:cNvCxnSpPr>
            <a:stCxn id="1028" idx="3"/>
            <a:endCxn id="1020" idx="1"/>
          </p:cNvCxnSpPr>
          <p:nvPr/>
        </p:nvCxnSpPr>
        <p:spPr>
          <a:xfrm flipH="1" rot="10800000">
            <a:off x="2582900" y="4874012"/>
            <a:ext cx="1232700" cy="225300"/>
          </a:xfrm>
          <a:prstGeom prst="straightConnector1">
            <a:avLst/>
          </a:prstGeom>
          <a:noFill/>
          <a:ln cap="flat" cmpd="sng" w="9525">
            <a:solidFill>
              <a:schemeClr val="dk2"/>
            </a:solidFill>
            <a:prstDash val="dash"/>
            <a:round/>
            <a:headEnd len="med" w="med" type="none"/>
            <a:tailEnd len="med" w="med" type="triangle"/>
          </a:ln>
        </p:spPr>
      </p:cxnSp>
      <p:cxnSp>
        <p:nvCxnSpPr>
          <p:cNvPr id="1032" name="Google Shape;1032;g3631d8757cd_0_317"/>
          <p:cNvCxnSpPr>
            <a:stCxn id="1029" idx="3"/>
            <a:endCxn id="1020" idx="1"/>
          </p:cNvCxnSpPr>
          <p:nvPr/>
        </p:nvCxnSpPr>
        <p:spPr>
          <a:xfrm flipH="1" rot="10800000">
            <a:off x="2582900" y="4873975"/>
            <a:ext cx="1232700" cy="761100"/>
          </a:xfrm>
          <a:prstGeom prst="straightConnector1">
            <a:avLst/>
          </a:prstGeom>
          <a:noFill/>
          <a:ln cap="flat" cmpd="sng" w="9525">
            <a:solidFill>
              <a:schemeClr val="dk2"/>
            </a:solidFill>
            <a:prstDash val="dash"/>
            <a:round/>
            <a:headEnd len="med" w="med" type="none"/>
            <a:tailEnd len="med" w="med" type="triangle"/>
          </a:ln>
        </p:spPr>
      </p:cxnSp>
      <p:cxnSp>
        <p:nvCxnSpPr>
          <p:cNvPr id="1033" name="Google Shape;1033;g3631d8757cd_0_317"/>
          <p:cNvCxnSpPr>
            <a:stCxn id="1020" idx="3"/>
            <a:endCxn id="1018" idx="1"/>
          </p:cNvCxnSpPr>
          <p:nvPr/>
        </p:nvCxnSpPr>
        <p:spPr>
          <a:xfrm flipH="1" rot="10800000">
            <a:off x="4577399" y="4871975"/>
            <a:ext cx="851400" cy="2100"/>
          </a:xfrm>
          <a:prstGeom prst="straightConnector1">
            <a:avLst/>
          </a:prstGeom>
          <a:noFill/>
          <a:ln cap="flat" cmpd="sng" w="9525">
            <a:solidFill>
              <a:schemeClr val="dk2"/>
            </a:solidFill>
            <a:prstDash val="dash"/>
            <a:round/>
            <a:headEnd len="med" w="med" type="none"/>
            <a:tailEnd len="med" w="med" type="triangle"/>
          </a:ln>
        </p:spPr>
      </p:cxnSp>
      <p:sp>
        <p:nvSpPr>
          <p:cNvPr id="1034" name="Google Shape;1034;g3631d8757cd_0_317"/>
          <p:cNvSpPr/>
          <p:nvPr/>
        </p:nvSpPr>
        <p:spPr>
          <a:xfrm>
            <a:off x="7528400" y="5456388"/>
            <a:ext cx="992700" cy="283500"/>
          </a:xfrm>
          <a:prstGeom prst="roundRect">
            <a:avLst>
              <a:gd fmla="val 36420" name="adj"/>
            </a:avLst>
          </a:prstGeom>
          <a:solidFill>
            <a:srgbClr val="7030A0"/>
          </a:solidFill>
          <a:ln cap="flat" cmpd="sng" w="9525">
            <a:solidFill>
              <a:srgbClr val="703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Pruebas</a:t>
            </a:r>
            <a:endParaRPr>
              <a:solidFill>
                <a:schemeClr val="lt1"/>
              </a:solidFill>
            </a:endParaRPr>
          </a:p>
        </p:txBody>
      </p:sp>
      <p:sp>
        <p:nvSpPr>
          <p:cNvPr id="1035" name="Google Shape;1035;g3631d8757cd_0_317"/>
          <p:cNvSpPr/>
          <p:nvPr/>
        </p:nvSpPr>
        <p:spPr>
          <a:xfrm>
            <a:off x="5330700" y="5479513"/>
            <a:ext cx="851400" cy="283500"/>
          </a:xfrm>
          <a:prstGeom prst="roundRect">
            <a:avLst>
              <a:gd fmla="val 3642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Build</a:t>
            </a:r>
            <a:endParaRPr>
              <a:solidFill>
                <a:schemeClr val="lt1"/>
              </a:solidFill>
            </a:endParaRPr>
          </a:p>
        </p:txBody>
      </p:sp>
      <p:sp>
        <p:nvSpPr>
          <p:cNvPr id="1036" name="Google Shape;1036;g3631d8757cd_0_317"/>
          <p:cNvSpPr/>
          <p:nvPr/>
        </p:nvSpPr>
        <p:spPr>
          <a:xfrm>
            <a:off x="641950" y="5430250"/>
            <a:ext cx="1118400" cy="283500"/>
          </a:xfrm>
          <a:prstGeom prst="roundRect">
            <a:avLst>
              <a:gd fmla="val 36420" name="adj"/>
            </a:avLst>
          </a:prstGeom>
          <a:solidFill>
            <a:schemeClr val="dk2"/>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pic>
        <p:nvPicPr>
          <p:cNvPr id="1037" name="Google Shape;1037;g3631d8757cd_0_317"/>
          <p:cNvPicPr preferRelativeResize="0"/>
          <p:nvPr/>
        </p:nvPicPr>
        <p:blipFill>
          <a:blip r:embed="rId10">
            <a:alphaModFix/>
          </a:blip>
          <a:stretch>
            <a:fillRect/>
          </a:stretch>
        </p:blipFill>
        <p:spPr>
          <a:xfrm>
            <a:off x="1218050" y="3754787"/>
            <a:ext cx="549300" cy="549300"/>
          </a:xfrm>
          <a:prstGeom prst="rect">
            <a:avLst/>
          </a:prstGeom>
          <a:noFill/>
          <a:ln>
            <a:noFill/>
          </a:ln>
        </p:spPr>
      </p:pic>
      <p:pic>
        <p:nvPicPr>
          <p:cNvPr id="1038" name="Google Shape;1038;g3631d8757cd_0_317"/>
          <p:cNvPicPr preferRelativeResize="0"/>
          <p:nvPr/>
        </p:nvPicPr>
        <p:blipFill rotWithShape="1">
          <a:blip r:embed="rId11">
            <a:alphaModFix/>
          </a:blip>
          <a:srcRect b="10244" l="11522" r="14089" t="7335"/>
          <a:stretch/>
        </p:blipFill>
        <p:spPr>
          <a:xfrm>
            <a:off x="1576725" y="3483563"/>
            <a:ext cx="232350" cy="283575"/>
          </a:xfrm>
          <a:prstGeom prst="rect">
            <a:avLst/>
          </a:prstGeom>
          <a:noFill/>
          <a:ln>
            <a:noFill/>
          </a:ln>
        </p:spPr>
      </p:pic>
      <p:pic>
        <p:nvPicPr>
          <p:cNvPr id="1039" name="Google Shape;1039;g3631d8757cd_0_317"/>
          <p:cNvPicPr preferRelativeResize="0"/>
          <p:nvPr/>
        </p:nvPicPr>
        <p:blipFill rotWithShape="1">
          <a:blip r:embed="rId11">
            <a:alphaModFix/>
          </a:blip>
          <a:srcRect b="10244" l="11522" r="14089" t="7335"/>
          <a:stretch/>
        </p:blipFill>
        <p:spPr>
          <a:xfrm>
            <a:off x="1855525" y="3483563"/>
            <a:ext cx="232350" cy="283575"/>
          </a:xfrm>
          <a:prstGeom prst="rect">
            <a:avLst/>
          </a:prstGeom>
          <a:noFill/>
          <a:ln>
            <a:noFill/>
          </a:ln>
        </p:spPr>
      </p:pic>
      <p:pic>
        <p:nvPicPr>
          <p:cNvPr id="1040" name="Google Shape;1040;g3631d8757cd_0_317"/>
          <p:cNvPicPr preferRelativeResize="0"/>
          <p:nvPr/>
        </p:nvPicPr>
        <p:blipFill>
          <a:blip r:embed="rId12">
            <a:alphaModFix/>
          </a:blip>
          <a:stretch>
            <a:fillRect/>
          </a:stretch>
        </p:blipFill>
        <p:spPr>
          <a:xfrm>
            <a:off x="668750" y="3646389"/>
            <a:ext cx="549300" cy="678573"/>
          </a:xfrm>
          <a:prstGeom prst="rect">
            <a:avLst/>
          </a:prstGeom>
          <a:noFill/>
          <a:ln>
            <a:noFill/>
          </a:ln>
        </p:spPr>
      </p:pic>
      <p:pic>
        <p:nvPicPr>
          <p:cNvPr id="1041" name="Google Shape;1041;g3631d8757cd_0_317"/>
          <p:cNvPicPr preferRelativeResize="0"/>
          <p:nvPr/>
        </p:nvPicPr>
        <p:blipFill rotWithShape="1">
          <a:blip r:embed="rId11">
            <a:alphaModFix/>
          </a:blip>
          <a:srcRect b="10244" l="11522" r="14089" t="7335"/>
          <a:stretch/>
        </p:blipFill>
        <p:spPr>
          <a:xfrm>
            <a:off x="2111400" y="3483563"/>
            <a:ext cx="232350" cy="283575"/>
          </a:xfrm>
          <a:prstGeom prst="rect">
            <a:avLst/>
          </a:prstGeom>
          <a:noFill/>
          <a:ln>
            <a:noFill/>
          </a:ln>
        </p:spPr>
      </p:pic>
      <p:pic>
        <p:nvPicPr>
          <p:cNvPr id="1042" name="Google Shape;1042;g3631d8757cd_0_317"/>
          <p:cNvPicPr preferRelativeResize="0"/>
          <p:nvPr/>
        </p:nvPicPr>
        <p:blipFill>
          <a:blip r:embed="rId10">
            <a:alphaModFix/>
          </a:blip>
          <a:stretch>
            <a:fillRect/>
          </a:stretch>
        </p:blipFill>
        <p:spPr>
          <a:xfrm>
            <a:off x="7766600" y="3555975"/>
            <a:ext cx="549300" cy="549300"/>
          </a:xfrm>
          <a:prstGeom prst="rect">
            <a:avLst/>
          </a:prstGeom>
          <a:noFill/>
          <a:ln>
            <a:noFill/>
          </a:ln>
        </p:spPr>
      </p:pic>
      <p:pic>
        <p:nvPicPr>
          <p:cNvPr id="1043" name="Google Shape;1043;g3631d8757cd_0_317"/>
          <p:cNvPicPr preferRelativeResize="0"/>
          <p:nvPr/>
        </p:nvPicPr>
        <p:blipFill rotWithShape="1">
          <a:blip r:embed="rId11">
            <a:alphaModFix/>
          </a:blip>
          <a:srcRect b="10244" l="11522" r="14089" t="7335"/>
          <a:stretch/>
        </p:blipFill>
        <p:spPr>
          <a:xfrm>
            <a:off x="8125275" y="3284750"/>
            <a:ext cx="232350" cy="283575"/>
          </a:xfrm>
          <a:prstGeom prst="rect">
            <a:avLst/>
          </a:prstGeom>
          <a:noFill/>
          <a:ln>
            <a:noFill/>
          </a:ln>
        </p:spPr>
      </p:pic>
      <p:pic>
        <p:nvPicPr>
          <p:cNvPr id="1044" name="Google Shape;1044;g3631d8757cd_0_317"/>
          <p:cNvPicPr preferRelativeResize="0"/>
          <p:nvPr/>
        </p:nvPicPr>
        <p:blipFill rotWithShape="1">
          <a:blip r:embed="rId11">
            <a:alphaModFix/>
          </a:blip>
          <a:srcRect b="10244" l="11522" r="14089" t="7335"/>
          <a:stretch/>
        </p:blipFill>
        <p:spPr>
          <a:xfrm>
            <a:off x="8404075" y="3284750"/>
            <a:ext cx="232350" cy="283575"/>
          </a:xfrm>
          <a:prstGeom prst="rect">
            <a:avLst/>
          </a:prstGeom>
          <a:noFill/>
          <a:ln>
            <a:noFill/>
          </a:ln>
        </p:spPr>
      </p:pic>
      <p:pic>
        <p:nvPicPr>
          <p:cNvPr id="1045" name="Google Shape;1045;g3631d8757cd_0_317"/>
          <p:cNvPicPr preferRelativeResize="0"/>
          <p:nvPr/>
        </p:nvPicPr>
        <p:blipFill>
          <a:blip r:embed="rId12">
            <a:alphaModFix/>
          </a:blip>
          <a:stretch>
            <a:fillRect/>
          </a:stretch>
        </p:blipFill>
        <p:spPr>
          <a:xfrm>
            <a:off x="7217300" y="3447577"/>
            <a:ext cx="549300" cy="678573"/>
          </a:xfrm>
          <a:prstGeom prst="rect">
            <a:avLst/>
          </a:prstGeom>
          <a:noFill/>
          <a:ln>
            <a:noFill/>
          </a:ln>
        </p:spPr>
      </p:pic>
      <p:pic>
        <p:nvPicPr>
          <p:cNvPr id="1046" name="Google Shape;1046;g3631d8757cd_0_317"/>
          <p:cNvPicPr preferRelativeResize="0"/>
          <p:nvPr/>
        </p:nvPicPr>
        <p:blipFill rotWithShape="1">
          <a:blip r:embed="rId11">
            <a:alphaModFix/>
          </a:blip>
          <a:srcRect b="10244" l="11522" r="14089" t="7335"/>
          <a:stretch/>
        </p:blipFill>
        <p:spPr>
          <a:xfrm>
            <a:off x="8659950" y="3284750"/>
            <a:ext cx="232350" cy="283575"/>
          </a:xfrm>
          <a:prstGeom prst="rect">
            <a:avLst/>
          </a:prstGeom>
          <a:noFill/>
          <a:ln>
            <a:noFill/>
          </a:ln>
        </p:spPr>
      </p:pic>
      <p:pic>
        <p:nvPicPr>
          <p:cNvPr id="1047" name="Google Shape;1047;g3631d8757cd_0_317"/>
          <p:cNvPicPr preferRelativeResize="0"/>
          <p:nvPr/>
        </p:nvPicPr>
        <p:blipFill>
          <a:blip r:embed="rId4">
            <a:alphaModFix/>
          </a:blip>
          <a:stretch>
            <a:fillRect/>
          </a:stretch>
        </p:blipFill>
        <p:spPr>
          <a:xfrm>
            <a:off x="9875250" y="4163762"/>
            <a:ext cx="1118500" cy="1211717"/>
          </a:xfrm>
          <a:prstGeom prst="rect">
            <a:avLst/>
          </a:prstGeom>
          <a:noFill/>
          <a:ln>
            <a:noFill/>
          </a:ln>
        </p:spPr>
      </p:pic>
      <p:sp>
        <p:nvSpPr>
          <p:cNvPr id="1048" name="Google Shape;1048;g3631d8757cd_0_317"/>
          <p:cNvSpPr/>
          <p:nvPr/>
        </p:nvSpPr>
        <p:spPr>
          <a:xfrm>
            <a:off x="9859700" y="5465050"/>
            <a:ext cx="11496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1049" name="Google Shape;1049;g3631d8757cd_0_317"/>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El equipo empieza a usar docker para crear una imagen con todas las configuraciones de la aplicación</a:t>
            </a:r>
            <a:endParaRPr sz="2500">
              <a:solidFill>
                <a:schemeClr val="dk1"/>
              </a:solidFill>
            </a:endParaRPr>
          </a:p>
        </p:txBody>
      </p:sp>
      <p:pic>
        <p:nvPicPr>
          <p:cNvPr id="1050" name="Google Shape;1050;g3631d8757cd_0_317"/>
          <p:cNvPicPr preferRelativeResize="0"/>
          <p:nvPr/>
        </p:nvPicPr>
        <p:blipFill rotWithShape="1">
          <a:blip r:embed="rId13">
            <a:alphaModFix/>
          </a:blip>
          <a:srcRect b="-13869" l="-1166" r="-5808" t="0"/>
          <a:stretch/>
        </p:blipFill>
        <p:spPr>
          <a:xfrm>
            <a:off x="1114000" y="2677840"/>
            <a:ext cx="804398" cy="719085"/>
          </a:xfrm>
          <a:prstGeom prst="rect">
            <a:avLst/>
          </a:prstGeom>
          <a:noFill/>
          <a:ln>
            <a:noFill/>
          </a:ln>
        </p:spPr>
      </p:pic>
      <p:pic>
        <p:nvPicPr>
          <p:cNvPr id="1051" name="Google Shape;1051;g3631d8757cd_0_317"/>
          <p:cNvPicPr preferRelativeResize="0"/>
          <p:nvPr/>
        </p:nvPicPr>
        <p:blipFill rotWithShape="1">
          <a:blip r:embed="rId13">
            <a:alphaModFix/>
          </a:blip>
          <a:srcRect b="32244" l="-1166" r="-5808" t="0"/>
          <a:stretch/>
        </p:blipFill>
        <p:spPr>
          <a:xfrm>
            <a:off x="7217288" y="2804323"/>
            <a:ext cx="423562" cy="225299"/>
          </a:xfrm>
          <a:prstGeom prst="rect">
            <a:avLst/>
          </a:prstGeom>
          <a:noFill/>
          <a:ln>
            <a:noFill/>
          </a:ln>
        </p:spPr>
      </p:pic>
      <p:sp>
        <p:nvSpPr>
          <p:cNvPr id="1052" name="Google Shape;1052;g3631d8757cd_0_317"/>
          <p:cNvSpPr/>
          <p:nvPr/>
        </p:nvSpPr>
        <p:spPr>
          <a:xfrm>
            <a:off x="9477500" y="2722463"/>
            <a:ext cx="1732200" cy="14106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53" name="Google Shape;1053;g3631d8757cd_0_317"/>
          <p:cNvPicPr preferRelativeResize="0"/>
          <p:nvPr/>
        </p:nvPicPr>
        <p:blipFill>
          <a:blip r:embed="rId10">
            <a:alphaModFix/>
          </a:blip>
          <a:stretch>
            <a:fillRect/>
          </a:stretch>
        </p:blipFill>
        <p:spPr>
          <a:xfrm>
            <a:off x="10077725" y="3555962"/>
            <a:ext cx="549300" cy="549300"/>
          </a:xfrm>
          <a:prstGeom prst="rect">
            <a:avLst/>
          </a:prstGeom>
          <a:noFill/>
          <a:ln>
            <a:noFill/>
          </a:ln>
        </p:spPr>
      </p:pic>
      <p:pic>
        <p:nvPicPr>
          <p:cNvPr id="1054" name="Google Shape;1054;g3631d8757cd_0_317"/>
          <p:cNvPicPr preferRelativeResize="0"/>
          <p:nvPr/>
        </p:nvPicPr>
        <p:blipFill rotWithShape="1">
          <a:blip r:embed="rId11">
            <a:alphaModFix/>
          </a:blip>
          <a:srcRect b="10244" l="11522" r="14089" t="7335"/>
          <a:stretch/>
        </p:blipFill>
        <p:spPr>
          <a:xfrm>
            <a:off x="10436400" y="3284738"/>
            <a:ext cx="232350" cy="283575"/>
          </a:xfrm>
          <a:prstGeom prst="rect">
            <a:avLst/>
          </a:prstGeom>
          <a:noFill/>
          <a:ln>
            <a:noFill/>
          </a:ln>
        </p:spPr>
      </p:pic>
      <p:pic>
        <p:nvPicPr>
          <p:cNvPr id="1055" name="Google Shape;1055;g3631d8757cd_0_317"/>
          <p:cNvPicPr preferRelativeResize="0"/>
          <p:nvPr/>
        </p:nvPicPr>
        <p:blipFill rotWithShape="1">
          <a:blip r:embed="rId11">
            <a:alphaModFix/>
          </a:blip>
          <a:srcRect b="10244" l="11522" r="14089" t="7335"/>
          <a:stretch/>
        </p:blipFill>
        <p:spPr>
          <a:xfrm>
            <a:off x="10715200" y="3284738"/>
            <a:ext cx="232350" cy="283575"/>
          </a:xfrm>
          <a:prstGeom prst="rect">
            <a:avLst/>
          </a:prstGeom>
          <a:noFill/>
          <a:ln>
            <a:noFill/>
          </a:ln>
        </p:spPr>
      </p:pic>
      <p:pic>
        <p:nvPicPr>
          <p:cNvPr id="1056" name="Google Shape;1056;g3631d8757cd_0_317"/>
          <p:cNvPicPr preferRelativeResize="0"/>
          <p:nvPr/>
        </p:nvPicPr>
        <p:blipFill>
          <a:blip r:embed="rId12">
            <a:alphaModFix/>
          </a:blip>
          <a:stretch>
            <a:fillRect/>
          </a:stretch>
        </p:blipFill>
        <p:spPr>
          <a:xfrm>
            <a:off x="9528425" y="3447564"/>
            <a:ext cx="549300" cy="678573"/>
          </a:xfrm>
          <a:prstGeom prst="rect">
            <a:avLst/>
          </a:prstGeom>
          <a:noFill/>
          <a:ln>
            <a:noFill/>
          </a:ln>
        </p:spPr>
      </p:pic>
      <p:pic>
        <p:nvPicPr>
          <p:cNvPr id="1057" name="Google Shape;1057;g3631d8757cd_0_317"/>
          <p:cNvPicPr preferRelativeResize="0"/>
          <p:nvPr/>
        </p:nvPicPr>
        <p:blipFill rotWithShape="1">
          <a:blip r:embed="rId11">
            <a:alphaModFix/>
          </a:blip>
          <a:srcRect b="10244" l="11522" r="14089" t="7335"/>
          <a:stretch/>
        </p:blipFill>
        <p:spPr>
          <a:xfrm>
            <a:off x="10971075" y="3284738"/>
            <a:ext cx="232350" cy="283575"/>
          </a:xfrm>
          <a:prstGeom prst="rect">
            <a:avLst/>
          </a:prstGeom>
          <a:noFill/>
          <a:ln>
            <a:noFill/>
          </a:ln>
        </p:spPr>
      </p:pic>
      <p:pic>
        <p:nvPicPr>
          <p:cNvPr id="1058" name="Google Shape;1058;g3631d8757cd_0_317"/>
          <p:cNvPicPr preferRelativeResize="0"/>
          <p:nvPr/>
        </p:nvPicPr>
        <p:blipFill rotWithShape="1">
          <a:blip r:embed="rId13">
            <a:alphaModFix/>
          </a:blip>
          <a:srcRect b="32244" l="-1166" r="-5808" t="0"/>
          <a:stretch/>
        </p:blipFill>
        <p:spPr>
          <a:xfrm>
            <a:off x="9477488" y="2804311"/>
            <a:ext cx="423562" cy="225299"/>
          </a:xfrm>
          <a:prstGeom prst="rect">
            <a:avLst/>
          </a:prstGeom>
          <a:noFill/>
          <a:ln>
            <a:noFill/>
          </a:ln>
        </p:spPr>
      </p:pic>
      <p:sp>
        <p:nvSpPr>
          <p:cNvPr id="1059" name="Google Shape;1059;g3631d8757cd_0_317"/>
          <p:cNvSpPr/>
          <p:nvPr/>
        </p:nvSpPr>
        <p:spPr>
          <a:xfrm>
            <a:off x="5069988" y="2723700"/>
            <a:ext cx="1732200" cy="14106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Imagen contenedor</a:t>
            </a:r>
            <a:endParaRPr sz="1300"/>
          </a:p>
        </p:txBody>
      </p:sp>
      <p:pic>
        <p:nvPicPr>
          <p:cNvPr id="1060" name="Google Shape;1060;g3631d8757cd_0_317"/>
          <p:cNvPicPr preferRelativeResize="0"/>
          <p:nvPr/>
        </p:nvPicPr>
        <p:blipFill>
          <a:blip r:embed="rId10">
            <a:alphaModFix/>
          </a:blip>
          <a:stretch>
            <a:fillRect/>
          </a:stretch>
        </p:blipFill>
        <p:spPr>
          <a:xfrm>
            <a:off x="5670212" y="3557200"/>
            <a:ext cx="549300" cy="549300"/>
          </a:xfrm>
          <a:prstGeom prst="rect">
            <a:avLst/>
          </a:prstGeom>
          <a:noFill/>
          <a:ln>
            <a:noFill/>
          </a:ln>
        </p:spPr>
      </p:pic>
      <p:pic>
        <p:nvPicPr>
          <p:cNvPr id="1061" name="Google Shape;1061;g3631d8757cd_0_317"/>
          <p:cNvPicPr preferRelativeResize="0"/>
          <p:nvPr/>
        </p:nvPicPr>
        <p:blipFill rotWithShape="1">
          <a:blip r:embed="rId11">
            <a:alphaModFix/>
          </a:blip>
          <a:srcRect b="10244" l="11522" r="14089" t="7335"/>
          <a:stretch/>
        </p:blipFill>
        <p:spPr>
          <a:xfrm>
            <a:off x="6028888" y="3285975"/>
            <a:ext cx="232350" cy="283575"/>
          </a:xfrm>
          <a:prstGeom prst="rect">
            <a:avLst/>
          </a:prstGeom>
          <a:noFill/>
          <a:ln>
            <a:noFill/>
          </a:ln>
        </p:spPr>
      </p:pic>
      <p:pic>
        <p:nvPicPr>
          <p:cNvPr id="1062" name="Google Shape;1062;g3631d8757cd_0_317"/>
          <p:cNvPicPr preferRelativeResize="0"/>
          <p:nvPr/>
        </p:nvPicPr>
        <p:blipFill rotWithShape="1">
          <a:blip r:embed="rId11">
            <a:alphaModFix/>
          </a:blip>
          <a:srcRect b="10244" l="11522" r="14089" t="7335"/>
          <a:stretch/>
        </p:blipFill>
        <p:spPr>
          <a:xfrm>
            <a:off x="6307688" y="3285975"/>
            <a:ext cx="232350" cy="283575"/>
          </a:xfrm>
          <a:prstGeom prst="rect">
            <a:avLst/>
          </a:prstGeom>
          <a:noFill/>
          <a:ln>
            <a:noFill/>
          </a:ln>
        </p:spPr>
      </p:pic>
      <p:pic>
        <p:nvPicPr>
          <p:cNvPr id="1063" name="Google Shape;1063;g3631d8757cd_0_317"/>
          <p:cNvPicPr preferRelativeResize="0"/>
          <p:nvPr/>
        </p:nvPicPr>
        <p:blipFill>
          <a:blip r:embed="rId12">
            <a:alphaModFix/>
          </a:blip>
          <a:stretch>
            <a:fillRect/>
          </a:stretch>
        </p:blipFill>
        <p:spPr>
          <a:xfrm>
            <a:off x="5120912" y="3448802"/>
            <a:ext cx="549300" cy="678573"/>
          </a:xfrm>
          <a:prstGeom prst="rect">
            <a:avLst/>
          </a:prstGeom>
          <a:noFill/>
          <a:ln>
            <a:noFill/>
          </a:ln>
        </p:spPr>
      </p:pic>
      <p:pic>
        <p:nvPicPr>
          <p:cNvPr id="1064" name="Google Shape;1064;g3631d8757cd_0_317"/>
          <p:cNvPicPr preferRelativeResize="0"/>
          <p:nvPr/>
        </p:nvPicPr>
        <p:blipFill rotWithShape="1">
          <a:blip r:embed="rId11">
            <a:alphaModFix/>
          </a:blip>
          <a:srcRect b="10244" l="11522" r="14089" t="7335"/>
          <a:stretch/>
        </p:blipFill>
        <p:spPr>
          <a:xfrm>
            <a:off x="6563563" y="3285975"/>
            <a:ext cx="232350" cy="283575"/>
          </a:xfrm>
          <a:prstGeom prst="rect">
            <a:avLst/>
          </a:prstGeom>
          <a:noFill/>
          <a:ln>
            <a:noFill/>
          </a:ln>
        </p:spPr>
      </p:pic>
      <p:pic>
        <p:nvPicPr>
          <p:cNvPr id="1065" name="Google Shape;1065;g3631d8757cd_0_317"/>
          <p:cNvPicPr preferRelativeResize="0"/>
          <p:nvPr/>
        </p:nvPicPr>
        <p:blipFill rotWithShape="1">
          <a:blip r:embed="rId13">
            <a:alphaModFix/>
          </a:blip>
          <a:srcRect b="32244" l="-1166" r="-5808" t="0"/>
          <a:stretch/>
        </p:blipFill>
        <p:spPr>
          <a:xfrm>
            <a:off x="5183775" y="2840886"/>
            <a:ext cx="423562" cy="225299"/>
          </a:xfrm>
          <a:prstGeom prst="rect">
            <a:avLst/>
          </a:prstGeom>
          <a:noFill/>
          <a:ln>
            <a:noFill/>
          </a:ln>
        </p:spPr>
      </p:pic>
      <p:pic>
        <p:nvPicPr>
          <p:cNvPr id="1066" name="Google Shape;1066;g3631d8757cd_0_317" title="docker run.png"/>
          <p:cNvPicPr preferRelativeResize="0"/>
          <p:nvPr/>
        </p:nvPicPr>
        <p:blipFill rotWithShape="1">
          <a:blip r:embed="rId14">
            <a:alphaModFix/>
          </a:blip>
          <a:srcRect b="35665" l="2969" r="69763" t="10171"/>
          <a:stretch/>
        </p:blipFill>
        <p:spPr>
          <a:xfrm>
            <a:off x="7326772" y="5881941"/>
            <a:ext cx="1395953" cy="794725"/>
          </a:xfrm>
          <a:prstGeom prst="rect">
            <a:avLst/>
          </a:prstGeom>
          <a:noFill/>
          <a:ln>
            <a:noFill/>
          </a:ln>
        </p:spPr>
      </p:pic>
      <p:pic>
        <p:nvPicPr>
          <p:cNvPr id="1067" name="Google Shape;1067;g3631d8757cd_0_317" title="docker_build.png"/>
          <p:cNvPicPr preferRelativeResize="0"/>
          <p:nvPr/>
        </p:nvPicPr>
        <p:blipFill rotWithShape="1">
          <a:blip r:embed="rId15">
            <a:alphaModFix/>
          </a:blip>
          <a:srcRect b="34100" l="2970" r="65892" t="10170"/>
          <a:stretch/>
        </p:blipFill>
        <p:spPr>
          <a:xfrm>
            <a:off x="5070006" y="5863775"/>
            <a:ext cx="1619973" cy="831050"/>
          </a:xfrm>
          <a:prstGeom prst="rect">
            <a:avLst/>
          </a:prstGeom>
          <a:noFill/>
          <a:ln>
            <a:noFill/>
          </a:ln>
        </p:spPr>
      </p:pic>
      <p:pic>
        <p:nvPicPr>
          <p:cNvPr id="1068" name="Google Shape;1068;g3631d8757cd_0_317" title="dockerfile.png"/>
          <p:cNvPicPr preferRelativeResize="0"/>
          <p:nvPr/>
        </p:nvPicPr>
        <p:blipFill rotWithShape="1">
          <a:blip r:embed="rId16">
            <a:alphaModFix/>
          </a:blip>
          <a:srcRect b="34356" l="2967" r="64841" t="9914"/>
          <a:stretch/>
        </p:blipFill>
        <p:spPr>
          <a:xfrm>
            <a:off x="668750" y="5950300"/>
            <a:ext cx="1533798" cy="761100"/>
          </a:xfrm>
          <a:prstGeom prst="rect">
            <a:avLst/>
          </a:prstGeom>
          <a:noFill/>
          <a:ln>
            <a:noFill/>
          </a:ln>
        </p:spPr>
      </p:pic>
      <p:pic>
        <p:nvPicPr>
          <p:cNvPr id="1069" name="Google Shape;1069;g3631d8757cd_0_317" title="docker run.png"/>
          <p:cNvPicPr preferRelativeResize="0"/>
          <p:nvPr/>
        </p:nvPicPr>
        <p:blipFill rotWithShape="1">
          <a:blip r:embed="rId14">
            <a:alphaModFix/>
          </a:blip>
          <a:srcRect b="35665" l="2969" r="69763" t="10171"/>
          <a:stretch/>
        </p:blipFill>
        <p:spPr>
          <a:xfrm>
            <a:off x="9736522" y="5881941"/>
            <a:ext cx="1395953" cy="79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36313db5d48_0_164"/>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075" name="Google Shape;1075;g36313db5d48_0_164"/>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76" name="Google Shape;1076;g36313db5d48_0_164"/>
          <p:cNvSpPr txBox="1"/>
          <p:nvPr/>
        </p:nvSpPr>
        <p:spPr>
          <a:xfrm>
            <a:off x="688550" y="1432050"/>
            <a:ext cx="11084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El uso de docker facilita la replicación de la aplicación a mas servidores para soportar mejor la demanda del servicio, sin embargo sigue siendo una labor manual</a:t>
            </a:r>
            <a:endParaRPr sz="2500">
              <a:solidFill>
                <a:schemeClr val="dk1"/>
              </a:solidFill>
            </a:endParaRPr>
          </a:p>
        </p:txBody>
      </p:sp>
      <p:sp>
        <p:nvSpPr>
          <p:cNvPr id="1077" name="Google Shape;1077;g36313db5d48_0_164"/>
          <p:cNvSpPr/>
          <p:nvPr/>
        </p:nvSpPr>
        <p:spPr>
          <a:xfrm>
            <a:off x="3801125" y="4992650"/>
            <a:ext cx="430200" cy="47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8" name="Google Shape;1078;g36313db5d48_0_164"/>
          <p:cNvSpPr txBox="1"/>
          <p:nvPr/>
        </p:nvSpPr>
        <p:spPr>
          <a:xfrm>
            <a:off x="3681125" y="4315550"/>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pic>
        <p:nvPicPr>
          <p:cNvPr id="1079" name="Google Shape;1079;g36313db5d48_0_164"/>
          <p:cNvPicPr preferRelativeResize="0"/>
          <p:nvPr/>
        </p:nvPicPr>
        <p:blipFill>
          <a:blip r:embed="rId3">
            <a:alphaModFix/>
          </a:blip>
          <a:stretch>
            <a:fillRect/>
          </a:stretch>
        </p:blipFill>
        <p:spPr>
          <a:xfrm>
            <a:off x="2373175" y="4940287"/>
            <a:ext cx="1118500" cy="1211717"/>
          </a:xfrm>
          <a:prstGeom prst="rect">
            <a:avLst/>
          </a:prstGeom>
          <a:noFill/>
          <a:ln>
            <a:noFill/>
          </a:ln>
        </p:spPr>
      </p:pic>
      <p:sp>
        <p:nvSpPr>
          <p:cNvPr id="1080" name="Google Shape;1080;g36313db5d48_0_164"/>
          <p:cNvSpPr/>
          <p:nvPr/>
        </p:nvSpPr>
        <p:spPr>
          <a:xfrm>
            <a:off x="2357625" y="6241575"/>
            <a:ext cx="82278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1081" name="Google Shape;1081;g36313db5d48_0_164"/>
          <p:cNvSpPr/>
          <p:nvPr/>
        </p:nvSpPr>
        <p:spPr>
          <a:xfrm>
            <a:off x="2357625" y="3956025"/>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82" name="Google Shape;1082;g36313db5d48_0_164"/>
          <p:cNvPicPr preferRelativeResize="0"/>
          <p:nvPr/>
        </p:nvPicPr>
        <p:blipFill rotWithShape="1">
          <a:blip r:embed="rId4">
            <a:alphaModFix/>
          </a:blip>
          <a:srcRect b="32244" l="-1166" r="-5808" t="0"/>
          <a:stretch/>
        </p:blipFill>
        <p:spPr>
          <a:xfrm>
            <a:off x="2519150" y="4315550"/>
            <a:ext cx="891090" cy="474002"/>
          </a:xfrm>
          <a:prstGeom prst="rect">
            <a:avLst/>
          </a:prstGeom>
          <a:noFill/>
          <a:ln>
            <a:noFill/>
          </a:ln>
        </p:spPr>
      </p:pic>
      <p:sp>
        <p:nvSpPr>
          <p:cNvPr id="1083" name="Google Shape;1083;g36313db5d48_0_1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a:t>
            </a:r>
            <a:endParaRPr/>
          </a:p>
        </p:txBody>
      </p:sp>
      <p:sp>
        <p:nvSpPr>
          <p:cNvPr id="1084" name="Google Shape;1084;g36313db5d48_0_164"/>
          <p:cNvSpPr/>
          <p:nvPr/>
        </p:nvSpPr>
        <p:spPr>
          <a:xfrm>
            <a:off x="2357625" y="28174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85" name="Google Shape;1085;g36313db5d48_0_164"/>
          <p:cNvPicPr preferRelativeResize="0"/>
          <p:nvPr/>
        </p:nvPicPr>
        <p:blipFill rotWithShape="1">
          <a:blip r:embed="rId4">
            <a:alphaModFix/>
          </a:blip>
          <a:srcRect b="32244" l="-1166" r="-5808" t="0"/>
          <a:stretch/>
        </p:blipFill>
        <p:spPr>
          <a:xfrm>
            <a:off x="2519150" y="3177013"/>
            <a:ext cx="891090" cy="474002"/>
          </a:xfrm>
          <a:prstGeom prst="rect">
            <a:avLst/>
          </a:prstGeom>
          <a:noFill/>
          <a:ln>
            <a:noFill/>
          </a:ln>
        </p:spPr>
      </p:pic>
      <p:sp>
        <p:nvSpPr>
          <p:cNvPr id="1086" name="Google Shape;1086;g36313db5d48_0_164"/>
          <p:cNvSpPr/>
          <p:nvPr/>
        </p:nvSpPr>
        <p:spPr>
          <a:xfrm>
            <a:off x="6044925" y="4967325"/>
            <a:ext cx="430200" cy="47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7" name="Google Shape;1087;g36313db5d48_0_164"/>
          <p:cNvSpPr txBox="1"/>
          <p:nvPr/>
        </p:nvSpPr>
        <p:spPr>
          <a:xfrm>
            <a:off x="5924925" y="4290225"/>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pic>
        <p:nvPicPr>
          <p:cNvPr id="1088" name="Google Shape;1088;g36313db5d48_0_164"/>
          <p:cNvPicPr preferRelativeResize="0"/>
          <p:nvPr/>
        </p:nvPicPr>
        <p:blipFill>
          <a:blip r:embed="rId3">
            <a:alphaModFix/>
          </a:blip>
          <a:stretch>
            <a:fillRect/>
          </a:stretch>
        </p:blipFill>
        <p:spPr>
          <a:xfrm>
            <a:off x="4540775" y="4914962"/>
            <a:ext cx="1118500" cy="1211717"/>
          </a:xfrm>
          <a:prstGeom prst="rect">
            <a:avLst/>
          </a:prstGeom>
          <a:noFill/>
          <a:ln>
            <a:noFill/>
          </a:ln>
        </p:spPr>
      </p:pic>
      <p:sp>
        <p:nvSpPr>
          <p:cNvPr id="1089" name="Google Shape;1089;g36313db5d48_0_164"/>
          <p:cNvSpPr/>
          <p:nvPr/>
        </p:nvSpPr>
        <p:spPr>
          <a:xfrm>
            <a:off x="4525225" y="3930700"/>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90" name="Google Shape;1090;g36313db5d48_0_164"/>
          <p:cNvPicPr preferRelativeResize="0"/>
          <p:nvPr/>
        </p:nvPicPr>
        <p:blipFill rotWithShape="1">
          <a:blip r:embed="rId4">
            <a:alphaModFix/>
          </a:blip>
          <a:srcRect b="32244" l="-1166" r="-5808" t="0"/>
          <a:stretch/>
        </p:blipFill>
        <p:spPr>
          <a:xfrm>
            <a:off x="4686750" y="4290225"/>
            <a:ext cx="891090" cy="474002"/>
          </a:xfrm>
          <a:prstGeom prst="rect">
            <a:avLst/>
          </a:prstGeom>
          <a:noFill/>
          <a:ln>
            <a:noFill/>
          </a:ln>
        </p:spPr>
      </p:pic>
      <p:sp>
        <p:nvSpPr>
          <p:cNvPr id="1091" name="Google Shape;1091;g36313db5d48_0_164"/>
          <p:cNvSpPr/>
          <p:nvPr/>
        </p:nvSpPr>
        <p:spPr>
          <a:xfrm>
            <a:off x="4525225" y="27921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92" name="Google Shape;1092;g36313db5d48_0_164"/>
          <p:cNvPicPr preferRelativeResize="0"/>
          <p:nvPr/>
        </p:nvPicPr>
        <p:blipFill rotWithShape="1">
          <a:blip r:embed="rId4">
            <a:alphaModFix/>
          </a:blip>
          <a:srcRect b="32244" l="-1166" r="-5808" t="0"/>
          <a:stretch/>
        </p:blipFill>
        <p:spPr>
          <a:xfrm>
            <a:off x="4686750" y="3151688"/>
            <a:ext cx="891090" cy="474002"/>
          </a:xfrm>
          <a:prstGeom prst="rect">
            <a:avLst/>
          </a:prstGeom>
          <a:noFill/>
          <a:ln>
            <a:noFill/>
          </a:ln>
        </p:spPr>
      </p:pic>
      <p:sp>
        <p:nvSpPr>
          <p:cNvPr id="1093" name="Google Shape;1093;g36313db5d48_0_164"/>
          <p:cNvSpPr/>
          <p:nvPr/>
        </p:nvSpPr>
        <p:spPr>
          <a:xfrm>
            <a:off x="8461900" y="5014313"/>
            <a:ext cx="430200" cy="474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g36313db5d48_0_164"/>
          <p:cNvSpPr txBox="1"/>
          <p:nvPr/>
        </p:nvSpPr>
        <p:spPr>
          <a:xfrm>
            <a:off x="8341900" y="4337213"/>
            <a:ext cx="67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a:t>
            </a:r>
            <a:endParaRPr sz="3200"/>
          </a:p>
        </p:txBody>
      </p:sp>
      <p:pic>
        <p:nvPicPr>
          <p:cNvPr id="1095" name="Google Shape;1095;g36313db5d48_0_164"/>
          <p:cNvPicPr preferRelativeResize="0"/>
          <p:nvPr/>
        </p:nvPicPr>
        <p:blipFill>
          <a:blip r:embed="rId3">
            <a:alphaModFix/>
          </a:blip>
          <a:stretch>
            <a:fillRect/>
          </a:stretch>
        </p:blipFill>
        <p:spPr>
          <a:xfrm>
            <a:off x="6957750" y="4961950"/>
            <a:ext cx="1118500" cy="1211717"/>
          </a:xfrm>
          <a:prstGeom prst="rect">
            <a:avLst/>
          </a:prstGeom>
          <a:noFill/>
          <a:ln>
            <a:noFill/>
          </a:ln>
        </p:spPr>
      </p:pic>
      <p:sp>
        <p:nvSpPr>
          <p:cNvPr id="1096" name="Google Shape;1096;g36313db5d48_0_164"/>
          <p:cNvSpPr/>
          <p:nvPr/>
        </p:nvSpPr>
        <p:spPr>
          <a:xfrm>
            <a:off x="6942200" y="39776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097" name="Google Shape;1097;g36313db5d48_0_164"/>
          <p:cNvPicPr preferRelativeResize="0"/>
          <p:nvPr/>
        </p:nvPicPr>
        <p:blipFill rotWithShape="1">
          <a:blip r:embed="rId4">
            <a:alphaModFix/>
          </a:blip>
          <a:srcRect b="32244" l="-1166" r="-5808" t="0"/>
          <a:stretch/>
        </p:blipFill>
        <p:spPr>
          <a:xfrm>
            <a:off x="7103725" y="4337213"/>
            <a:ext cx="891090" cy="474002"/>
          </a:xfrm>
          <a:prstGeom prst="rect">
            <a:avLst/>
          </a:prstGeom>
          <a:noFill/>
          <a:ln>
            <a:noFill/>
          </a:ln>
        </p:spPr>
      </p:pic>
      <p:pic>
        <p:nvPicPr>
          <p:cNvPr id="1098" name="Google Shape;1098;g36313db5d48_0_164"/>
          <p:cNvPicPr preferRelativeResize="0"/>
          <p:nvPr/>
        </p:nvPicPr>
        <p:blipFill>
          <a:blip r:embed="rId3">
            <a:alphaModFix/>
          </a:blip>
          <a:stretch>
            <a:fillRect/>
          </a:stretch>
        </p:blipFill>
        <p:spPr>
          <a:xfrm>
            <a:off x="9125350" y="4961950"/>
            <a:ext cx="1118500" cy="1211717"/>
          </a:xfrm>
          <a:prstGeom prst="rect">
            <a:avLst/>
          </a:prstGeom>
          <a:noFill/>
          <a:ln>
            <a:noFill/>
          </a:ln>
        </p:spPr>
      </p:pic>
      <p:sp>
        <p:nvSpPr>
          <p:cNvPr id="1099" name="Google Shape;1099;g36313db5d48_0_164"/>
          <p:cNvSpPr/>
          <p:nvPr/>
        </p:nvSpPr>
        <p:spPr>
          <a:xfrm>
            <a:off x="9109800" y="39776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00" name="Google Shape;1100;g36313db5d48_0_164"/>
          <p:cNvPicPr preferRelativeResize="0"/>
          <p:nvPr/>
        </p:nvPicPr>
        <p:blipFill rotWithShape="1">
          <a:blip r:embed="rId4">
            <a:alphaModFix/>
          </a:blip>
          <a:srcRect b="32244" l="-1166" r="-5808" t="0"/>
          <a:stretch/>
        </p:blipFill>
        <p:spPr>
          <a:xfrm>
            <a:off x="9271325" y="4337213"/>
            <a:ext cx="891090" cy="474002"/>
          </a:xfrm>
          <a:prstGeom prst="rect">
            <a:avLst/>
          </a:prstGeom>
          <a:noFill/>
          <a:ln>
            <a:noFill/>
          </a:ln>
        </p:spPr>
      </p:pic>
      <p:sp>
        <p:nvSpPr>
          <p:cNvPr id="1101" name="Google Shape;1101;g36313db5d48_0_164"/>
          <p:cNvSpPr/>
          <p:nvPr/>
        </p:nvSpPr>
        <p:spPr>
          <a:xfrm>
            <a:off x="9109800" y="2839150"/>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02" name="Google Shape;1102;g36313db5d48_0_164"/>
          <p:cNvPicPr preferRelativeResize="0"/>
          <p:nvPr/>
        </p:nvPicPr>
        <p:blipFill rotWithShape="1">
          <a:blip r:embed="rId4">
            <a:alphaModFix/>
          </a:blip>
          <a:srcRect b="32244" l="-1166" r="-5808" t="0"/>
          <a:stretch/>
        </p:blipFill>
        <p:spPr>
          <a:xfrm>
            <a:off x="9271325" y="3198675"/>
            <a:ext cx="891090" cy="4740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36313db5d48_0_177"/>
          <p:cNvSpPr/>
          <p:nvPr/>
        </p:nvSpPr>
        <p:spPr>
          <a:xfrm>
            <a:off x="1672925" y="2464438"/>
            <a:ext cx="8537100" cy="3823800"/>
          </a:xfrm>
          <a:prstGeom prst="roundRect">
            <a:avLst>
              <a:gd fmla="val 16667" name="adj"/>
            </a:avLst>
          </a:prstGeom>
          <a:noFill/>
          <a:ln cap="flat" cmpd="sng" w="9525">
            <a:solidFill>
              <a:srgbClr val="243A5E"/>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108" name="Google Shape;1108;g36313db5d48_0_177"/>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109" name="Google Shape;1109;g36313db5d48_0_177"/>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10" name="Google Shape;1110;g36313db5d48_0_177"/>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Kubernetes se emplea para hacer gestión de servidores y los contenedores que se despliegan con el </a:t>
            </a:r>
            <a:r>
              <a:rPr lang="es-ES" sz="2500">
                <a:solidFill>
                  <a:schemeClr val="dk1"/>
                </a:solidFill>
              </a:rPr>
              <a:t>código</a:t>
            </a:r>
            <a:r>
              <a:rPr lang="es-ES" sz="2500">
                <a:solidFill>
                  <a:schemeClr val="dk1"/>
                </a:solidFill>
              </a:rPr>
              <a:t> de la aplicación</a:t>
            </a:r>
            <a:endParaRPr sz="2500">
              <a:solidFill>
                <a:schemeClr val="dk1"/>
              </a:solidFill>
            </a:endParaRPr>
          </a:p>
        </p:txBody>
      </p:sp>
      <p:pic>
        <p:nvPicPr>
          <p:cNvPr id="1111" name="Google Shape;1111;g36313db5d48_0_177"/>
          <p:cNvPicPr preferRelativeResize="0"/>
          <p:nvPr/>
        </p:nvPicPr>
        <p:blipFill>
          <a:blip r:embed="rId3">
            <a:alphaModFix/>
          </a:blip>
          <a:stretch>
            <a:fillRect/>
          </a:stretch>
        </p:blipFill>
        <p:spPr>
          <a:xfrm>
            <a:off x="1997650" y="5101662"/>
            <a:ext cx="1118500" cy="1211717"/>
          </a:xfrm>
          <a:prstGeom prst="rect">
            <a:avLst/>
          </a:prstGeom>
          <a:noFill/>
          <a:ln>
            <a:noFill/>
          </a:ln>
        </p:spPr>
      </p:pic>
      <p:sp>
        <p:nvSpPr>
          <p:cNvPr id="1112" name="Google Shape;1112;g36313db5d48_0_177"/>
          <p:cNvSpPr/>
          <p:nvPr/>
        </p:nvSpPr>
        <p:spPr>
          <a:xfrm>
            <a:off x="1982100" y="6402950"/>
            <a:ext cx="82278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1113" name="Google Shape;1113;g36313db5d48_0_177"/>
          <p:cNvSpPr/>
          <p:nvPr/>
        </p:nvSpPr>
        <p:spPr>
          <a:xfrm>
            <a:off x="1982100" y="4117400"/>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14" name="Google Shape;1114;g36313db5d48_0_177"/>
          <p:cNvPicPr preferRelativeResize="0"/>
          <p:nvPr/>
        </p:nvPicPr>
        <p:blipFill rotWithShape="1">
          <a:blip r:embed="rId4">
            <a:alphaModFix/>
          </a:blip>
          <a:srcRect b="32244" l="-1166" r="-5808" t="0"/>
          <a:stretch/>
        </p:blipFill>
        <p:spPr>
          <a:xfrm>
            <a:off x="2143625" y="4476925"/>
            <a:ext cx="891090" cy="474002"/>
          </a:xfrm>
          <a:prstGeom prst="rect">
            <a:avLst/>
          </a:prstGeom>
          <a:noFill/>
          <a:ln>
            <a:noFill/>
          </a:ln>
        </p:spPr>
      </p:pic>
      <p:sp>
        <p:nvSpPr>
          <p:cNvPr id="1115" name="Google Shape;1115;g36313db5d48_0_177"/>
          <p:cNvSpPr/>
          <p:nvPr/>
        </p:nvSpPr>
        <p:spPr>
          <a:xfrm>
            <a:off x="1982100" y="29788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16" name="Google Shape;1116;g36313db5d48_0_177"/>
          <p:cNvPicPr preferRelativeResize="0"/>
          <p:nvPr/>
        </p:nvPicPr>
        <p:blipFill rotWithShape="1">
          <a:blip r:embed="rId4">
            <a:alphaModFix/>
          </a:blip>
          <a:srcRect b="32244" l="-1166" r="-5808" t="0"/>
          <a:stretch/>
        </p:blipFill>
        <p:spPr>
          <a:xfrm>
            <a:off x="2143625" y="3338388"/>
            <a:ext cx="891090" cy="474002"/>
          </a:xfrm>
          <a:prstGeom prst="rect">
            <a:avLst/>
          </a:prstGeom>
          <a:noFill/>
          <a:ln>
            <a:noFill/>
          </a:ln>
        </p:spPr>
      </p:pic>
      <p:pic>
        <p:nvPicPr>
          <p:cNvPr id="1117" name="Google Shape;1117;g36313db5d48_0_177"/>
          <p:cNvPicPr preferRelativeResize="0"/>
          <p:nvPr/>
        </p:nvPicPr>
        <p:blipFill>
          <a:blip r:embed="rId3">
            <a:alphaModFix/>
          </a:blip>
          <a:stretch>
            <a:fillRect/>
          </a:stretch>
        </p:blipFill>
        <p:spPr>
          <a:xfrm>
            <a:off x="4165250" y="5076337"/>
            <a:ext cx="1118500" cy="1211717"/>
          </a:xfrm>
          <a:prstGeom prst="rect">
            <a:avLst/>
          </a:prstGeom>
          <a:noFill/>
          <a:ln>
            <a:noFill/>
          </a:ln>
        </p:spPr>
      </p:pic>
      <p:sp>
        <p:nvSpPr>
          <p:cNvPr id="1118" name="Google Shape;1118;g36313db5d48_0_177"/>
          <p:cNvSpPr/>
          <p:nvPr/>
        </p:nvSpPr>
        <p:spPr>
          <a:xfrm>
            <a:off x="4149700" y="4092075"/>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19" name="Google Shape;1119;g36313db5d48_0_177"/>
          <p:cNvPicPr preferRelativeResize="0"/>
          <p:nvPr/>
        </p:nvPicPr>
        <p:blipFill rotWithShape="1">
          <a:blip r:embed="rId4">
            <a:alphaModFix/>
          </a:blip>
          <a:srcRect b="32244" l="-1166" r="-5808" t="0"/>
          <a:stretch/>
        </p:blipFill>
        <p:spPr>
          <a:xfrm>
            <a:off x="4311225" y="4451600"/>
            <a:ext cx="891090" cy="474002"/>
          </a:xfrm>
          <a:prstGeom prst="rect">
            <a:avLst/>
          </a:prstGeom>
          <a:noFill/>
          <a:ln>
            <a:noFill/>
          </a:ln>
        </p:spPr>
      </p:pic>
      <p:sp>
        <p:nvSpPr>
          <p:cNvPr id="1120" name="Google Shape;1120;g36313db5d48_0_177"/>
          <p:cNvSpPr/>
          <p:nvPr/>
        </p:nvSpPr>
        <p:spPr>
          <a:xfrm>
            <a:off x="4149700" y="295353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21" name="Google Shape;1121;g36313db5d48_0_177"/>
          <p:cNvPicPr preferRelativeResize="0"/>
          <p:nvPr/>
        </p:nvPicPr>
        <p:blipFill rotWithShape="1">
          <a:blip r:embed="rId4">
            <a:alphaModFix/>
          </a:blip>
          <a:srcRect b="32244" l="-1166" r="-5808" t="0"/>
          <a:stretch/>
        </p:blipFill>
        <p:spPr>
          <a:xfrm>
            <a:off x="4311225" y="3313063"/>
            <a:ext cx="891090" cy="474002"/>
          </a:xfrm>
          <a:prstGeom prst="rect">
            <a:avLst/>
          </a:prstGeom>
          <a:noFill/>
          <a:ln>
            <a:noFill/>
          </a:ln>
        </p:spPr>
      </p:pic>
      <p:pic>
        <p:nvPicPr>
          <p:cNvPr id="1122" name="Google Shape;1122;g36313db5d48_0_177"/>
          <p:cNvPicPr preferRelativeResize="0"/>
          <p:nvPr/>
        </p:nvPicPr>
        <p:blipFill>
          <a:blip r:embed="rId3">
            <a:alphaModFix/>
          </a:blip>
          <a:stretch>
            <a:fillRect/>
          </a:stretch>
        </p:blipFill>
        <p:spPr>
          <a:xfrm>
            <a:off x="6582225" y="5123325"/>
            <a:ext cx="1118500" cy="1211717"/>
          </a:xfrm>
          <a:prstGeom prst="rect">
            <a:avLst/>
          </a:prstGeom>
          <a:noFill/>
          <a:ln>
            <a:noFill/>
          </a:ln>
        </p:spPr>
      </p:pic>
      <p:sp>
        <p:nvSpPr>
          <p:cNvPr id="1123" name="Google Shape;1123;g36313db5d48_0_177"/>
          <p:cNvSpPr/>
          <p:nvPr/>
        </p:nvSpPr>
        <p:spPr>
          <a:xfrm>
            <a:off x="6566675" y="41390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24" name="Google Shape;1124;g36313db5d48_0_177"/>
          <p:cNvPicPr preferRelativeResize="0"/>
          <p:nvPr/>
        </p:nvPicPr>
        <p:blipFill rotWithShape="1">
          <a:blip r:embed="rId4">
            <a:alphaModFix/>
          </a:blip>
          <a:srcRect b="32244" l="-1166" r="-5808" t="0"/>
          <a:stretch/>
        </p:blipFill>
        <p:spPr>
          <a:xfrm>
            <a:off x="6728200" y="4498588"/>
            <a:ext cx="891090" cy="474002"/>
          </a:xfrm>
          <a:prstGeom prst="rect">
            <a:avLst/>
          </a:prstGeom>
          <a:noFill/>
          <a:ln>
            <a:noFill/>
          </a:ln>
        </p:spPr>
      </p:pic>
      <p:pic>
        <p:nvPicPr>
          <p:cNvPr id="1125" name="Google Shape;1125;g36313db5d48_0_177"/>
          <p:cNvPicPr preferRelativeResize="0"/>
          <p:nvPr/>
        </p:nvPicPr>
        <p:blipFill>
          <a:blip r:embed="rId3">
            <a:alphaModFix/>
          </a:blip>
          <a:stretch>
            <a:fillRect/>
          </a:stretch>
        </p:blipFill>
        <p:spPr>
          <a:xfrm>
            <a:off x="8749825" y="5123325"/>
            <a:ext cx="1118500" cy="1211717"/>
          </a:xfrm>
          <a:prstGeom prst="rect">
            <a:avLst/>
          </a:prstGeom>
          <a:noFill/>
          <a:ln>
            <a:noFill/>
          </a:ln>
        </p:spPr>
      </p:pic>
      <p:sp>
        <p:nvSpPr>
          <p:cNvPr id="1126" name="Google Shape;1126;g36313db5d48_0_177"/>
          <p:cNvSpPr/>
          <p:nvPr/>
        </p:nvSpPr>
        <p:spPr>
          <a:xfrm>
            <a:off x="8734275" y="41390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27" name="Google Shape;1127;g36313db5d48_0_177"/>
          <p:cNvPicPr preferRelativeResize="0"/>
          <p:nvPr/>
        </p:nvPicPr>
        <p:blipFill rotWithShape="1">
          <a:blip r:embed="rId4">
            <a:alphaModFix/>
          </a:blip>
          <a:srcRect b="32244" l="-1166" r="-5808" t="0"/>
          <a:stretch/>
        </p:blipFill>
        <p:spPr>
          <a:xfrm>
            <a:off x="8895800" y="4498588"/>
            <a:ext cx="891090" cy="474002"/>
          </a:xfrm>
          <a:prstGeom prst="rect">
            <a:avLst/>
          </a:prstGeom>
          <a:noFill/>
          <a:ln>
            <a:noFill/>
          </a:ln>
        </p:spPr>
      </p:pic>
      <p:sp>
        <p:nvSpPr>
          <p:cNvPr id="1128" name="Google Shape;1128;g36313db5d48_0_177"/>
          <p:cNvSpPr/>
          <p:nvPr/>
        </p:nvSpPr>
        <p:spPr>
          <a:xfrm>
            <a:off x="8734275" y="3000525"/>
            <a:ext cx="1149600" cy="1006800"/>
          </a:xfrm>
          <a:prstGeom prst="roundRect">
            <a:avLst>
              <a:gd fmla="val 16667" name="adj"/>
            </a:avLst>
          </a:prstGeom>
          <a:noFill/>
          <a:ln cap="flat" cmpd="sng" w="3810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29" name="Google Shape;1129;g36313db5d48_0_177"/>
          <p:cNvPicPr preferRelativeResize="0"/>
          <p:nvPr/>
        </p:nvPicPr>
        <p:blipFill rotWithShape="1">
          <a:blip r:embed="rId4">
            <a:alphaModFix/>
          </a:blip>
          <a:srcRect b="32244" l="-1166" r="-5808" t="0"/>
          <a:stretch/>
        </p:blipFill>
        <p:spPr>
          <a:xfrm>
            <a:off x="8895800" y="3360050"/>
            <a:ext cx="891090" cy="474002"/>
          </a:xfrm>
          <a:prstGeom prst="rect">
            <a:avLst/>
          </a:prstGeom>
          <a:noFill/>
          <a:ln>
            <a:noFill/>
          </a:ln>
        </p:spPr>
      </p:pic>
      <p:pic>
        <p:nvPicPr>
          <p:cNvPr id="1130" name="Google Shape;1130;g36313db5d48_0_177"/>
          <p:cNvPicPr preferRelativeResize="0"/>
          <p:nvPr/>
        </p:nvPicPr>
        <p:blipFill>
          <a:blip r:embed="rId5">
            <a:alphaModFix/>
          </a:blip>
          <a:stretch>
            <a:fillRect/>
          </a:stretch>
        </p:blipFill>
        <p:spPr>
          <a:xfrm>
            <a:off x="2107681" y="2625600"/>
            <a:ext cx="1613567" cy="283500"/>
          </a:xfrm>
          <a:prstGeom prst="rect">
            <a:avLst/>
          </a:prstGeom>
          <a:noFill/>
          <a:ln>
            <a:noFill/>
          </a:ln>
        </p:spPr>
      </p:pic>
      <p:sp>
        <p:nvSpPr>
          <p:cNvPr id="1131" name="Google Shape;1131;g36313db5d48_0_177"/>
          <p:cNvSpPr txBox="1"/>
          <p:nvPr/>
        </p:nvSpPr>
        <p:spPr>
          <a:xfrm>
            <a:off x="3353975" y="2508900"/>
            <a:ext cx="517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ES">
                <a:solidFill>
                  <a:schemeClr val="dk1"/>
                </a:solidFill>
              </a:rPr>
              <a:t>Orquestación de contenedores</a:t>
            </a:r>
            <a:endParaRPr sz="2800">
              <a:solidFill>
                <a:schemeClr val="dk1"/>
              </a:solidFill>
            </a:endParaRPr>
          </a:p>
        </p:txBody>
      </p:sp>
      <p:sp>
        <p:nvSpPr>
          <p:cNvPr id="1132" name="Google Shape;1132;g36313db5d48_0_177"/>
          <p:cNvSpPr/>
          <p:nvPr/>
        </p:nvSpPr>
        <p:spPr>
          <a:xfrm>
            <a:off x="8967675" y="3324488"/>
            <a:ext cx="682800" cy="5931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3" name="Google Shape;1133;g36313db5d48_0_177"/>
          <p:cNvSpPr/>
          <p:nvPr/>
        </p:nvSpPr>
        <p:spPr>
          <a:xfrm>
            <a:off x="6558688" y="3020675"/>
            <a:ext cx="1149600" cy="1006800"/>
          </a:xfrm>
          <a:prstGeom prst="roundRect">
            <a:avLst>
              <a:gd fmla="val 16667" name="adj"/>
            </a:avLst>
          </a:prstGeom>
          <a:noFill/>
          <a:ln cap="flat" cmpd="sng" w="38100">
            <a:solidFill>
              <a:srgbClr val="00FF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34" name="Google Shape;1134;g36313db5d48_0_177"/>
          <p:cNvPicPr preferRelativeResize="0"/>
          <p:nvPr/>
        </p:nvPicPr>
        <p:blipFill rotWithShape="1">
          <a:blip r:embed="rId4">
            <a:alphaModFix/>
          </a:blip>
          <a:srcRect b="32244" l="-1166" r="-5808" t="0"/>
          <a:stretch/>
        </p:blipFill>
        <p:spPr>
          <a:xfrm>
            <a:off x="6720212" y="3380200"/>
            <a:ext cx="891090" cy="474002"/>
          </a:xfrm>
          <a:prstGeom prst="rect">
            <a:avLst/>
          </a:prstGeom>
          <a:noFill/>
          <a:ln>
            <a:noFill/>
          </a:ln>
        </p:spPr>
      </p:pic>
      <p:sp>
        <p:nvSpPr>
          <p:cNvPr id="1135" name="Google Shape;1135;g36313db5d48_0_177"/>
          <p:cNvSpPr txBox="1"/>
          <p:nvPr/>
        </p:nvSpPr>
        <p:spPr>
          <a:xfrm>
            <a:off x="7241925" y="3600263"/>
            <a:ext cx="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t>✅</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3632c09cf38_0_0"/>
          <p:cNvSpPr/>
          <p:nvPr/>
        </p:nvSpPr>
        <p:spPr>
          <a:xfrm>
            <a:off x="5000738" y="3067050"/>
            <a:ext cx="5812800" cy="3558300"/>
          </a:xfrm>
          <a:prstGeom prst="roundRect">
            <a:avLst>
              <a:gd fmla="val 16667" name="adj"/>
            </a:avLst>
          </a:prstGeom>
          <a:noFill/>
          <a:ln cap="flat" cmpd="sng" w="9525">
            <a:solidFill>
              <a:srgbClr val="243A5E"/>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141" name="Google Shape;1141;g3632c09cf38_0_0"/>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142" name="Google Shape;1142;g3632c09cf38_0_0"/>
          <p:cNvSpPr txBox="1"/>
          <p:nvPr>
            <p:ph idx="12" type="sldNum"/>
          </p:nvPr>
        </p:nvSpPr>
        <p:spPr>
          <a:xfrm>
            <a:off x="11114950" y="6356350"/>
            <a:ext cx="657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43" name="Google Shape;1143;g3632c09cf38_0_0"/>
          <p:cNvSpPr txBox="1"/>
          <p:nvPr/>
        </p:nvSpPr>
        <p:spPr>
          <a:xfrm>
            <a:off x="688550" y="1432050"/>
            <a:ext cx="11084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ES" sz="2500">
                <a:solidFill>
                  <a:schemeClr val="dk1"/>
                </a:solidFill>
              </a:rPr>
              <a:t>La configuración de infraestructura para que funcione la aplicación se puede realizar por la consola de AWS o definir como IaC en este caso usando Terraform</a:t>
            </a:r>
            <a:endParaRPr sz="2500">
              <a:solidFill>
                <a:schemeClr val="dk1"/>
              </a:solidFill>
            </a:endParaRPr>
          </a:p>
        </p:txBody>
      </p:sp>
      <p:pic>
        <p:nvPicPr>
          <p:cNvPr id="1144" name="Google Shape;1144;g3632c09cf38_0_0"/>
          <p:cNvPicPr preferRelativeResize="0"/>
          <p:nvPr/>
        </p:nvPicPr>
        <p:blipFill>
          <a:blip r:embed="rId3">
            <a:alphaModFix/>
          </a:blip>
          <a:stretch>
            <a:fillRect/>
          </a:stretch>
        </p:blipFill>
        <p:spPr>
          <a:xfrm>
            <a:off x="5160037" y="5438887"/>
            <a:ext cx="1118500" cy="1211717"/>
          </a:xfrm>
          <a:prstGeom prst="rect">
            <a:avLst/>
          </a:prstGeom>
          <a:noFill/>
          <a:ln>
            <a:noFill/>
          </a:ln>
        </p:spPr>
      </p:pic>
      <p:sp>
        <p:nvSpPr>
          <p:cNvPr id="1145" name="Google Shape;1145;g3632c09cf38_0_0"/>
          <p:cNvSpPr/>
          <p:nvPr/>
        </p:nvSpPr>
        <p:spPr>
          <a:xfrm>
            <a:off x="4948125" y="2702263"/>
            <a:ext cx="5812800" cy="283500"/>
          </a:xfrm>
          <a:prstGeom prst="roundRect">
            <a:avLst>
              <a:gd fmla="val 36420" name="adj"/>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ES">
                <a:solidFill>
                  <a:schemeClr val="dk1"/>
                </a:solidFill>
              </a:rPr>
              <a:t>Infrastructure as Code (IaC) </a:t>
            </a:r>
            <a:endParaRPr b="1">
              <a:solidFill>
                <a:schemeClr val="dk1"/>
              </a:solidFill>
            </a:endParaRPr>
          </a:p>
        </p:txBody>
      </p:sp>
      <p:sp>
        <p:nvSpPr>
          <p:cNvPr id="1146" name="Google Shape;1146;g3632c09cf38_0_0"/>
          <p:cNvSpPr/>
          <p:nvPr/>
        </p:nvSpPr>
        <p:spPr>
          <a:xfrm>
            <a:off x="5144488" y="4454625"/>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47" name="Google Shape;1147;g3632c09cf38_0_0"/>
          <p:cNvPicPr preferRelativeResize="0"/>
          <p:nvPr/>
        </p:nvPicPr>
        <p:blipFill rotWithShape="1">
          <a:blip r:embed="rId4">
            <a:alphaModFix/>
          </a:blip>
          <a:srcRect b="32244" l="-1166" r="-5808" t="0"/>
          <a:stretch/>
        </p:blipFill>
        <p:spPr>
          <a:xfrm>
            <a:off x="5306012" y="4814150"/>
            <a:ext cx="891090" cy="474002"/>
          </a:xfrm>
          <a:prstGeom prst="rect">
            <a:avLst/>
          </a:prstGeom>
          <a:noFill/>
          <a:ln>
            <a:noFill/>
          </a:ln>
        </p:spPr>
      </p:pic>
      <p:sp>
        <p:nvSpPr>
          <p:cNvPr id="1148" name="Google Shape;1148;g3632c09cf38_0_0"/>
          <p:cNvSpPr/>
          <p:nvPr/>
        </p:nvSpPr>
        <p:spPr>
          <a:xfrm>
            <a:off x="5144488" y="33160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49" name="Google Shape;1149;g3632c09cf38_0_0"/>
          <p:cNvPicPr preferRelativeResize="0"/>
          <p:nvPr/>
        </p:nvPicPr>
        <p:blipFill rotWithShape="1">
          <a:blip r:embed="rId4">
            <a:alphaModFix/>
          </a:blip>
          <a:srcRect b="32244" l="-1166" r="-5808" t="0"/>
          <a:stretch/>
        </p:blipFill>
        <p:spPr>
          <a:xfrm>
            <a:off x="5306012" y="3675613"/>
            <a:ext cx="891090" cy="474002"/>
          </a:xfrm>
          <a:prstGeom prst="rect">
            <a:avLst/>
          </a:prstGeom>
          <a:noFill/>
          <a:ln>
            <a:noFill/>
          </a:ln>
        </p:spPr>
      </p:pic>
      <p:pic>
        <p:nvPicPr>
          <p:cNvPr id="1150" name="Google Shape;1150;g3632c09cf38_0_0"/>
          <p:cNvPicPr preferRelativeResize="0"/>
          <p:nvPr/>
        </p:nvPicPr>
        <p:blipFill>
          <a:blip r:embed="rId3">
            <a:alphaModFix/>
          </a:blip>
          <a:stretch>
            <a:fillRect/>
          </a:stretch>
        </p:blipFill>
        <p:spPr>
          <a:xfrm>
            <a:off x="6641837" y="5413562"/>
            <a:ext cx="1118500" cy="1211717"/>
          </a:xfrm>
          <a:prstGeom prst="rect">
            <a:avLst/>
          </a:prstGeom>
          <a:noFill/>
          <a:ln>
            <a:noFill/>
          </a:ln>
        </p:spPr>
      </p:pic>
      <p:sp>
        <p:nvSpPr>
          <p:cNvPr id="1151" name="Google Shape;1151;g3632c09cf38_0_0"/>
          <p:cNvSpPr/>
          <p:nvPr/>
        </p:nvSpPr>
        <p:spPr>
          <a:xfrm>
            <a:off x="6626288" y="4429300"/>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52" name="Google Shape;1152;g3632c09cf38_0_0"/>
          <p:cNvPicPr preferRelativeResize="0"/>
          <p:nvPr/>
        </p:nvPicPr>
        <p:blipFill rotWithShape="1">
          <a:blip r:embed="rId4">
            <a:alphaModFix/>
          </a:blip>
          <a:srcRect b="32244" l="-1166" r="-5808" t="0"/>
          <a:stretch/>
        </p:blipFill>
        <p:spPr>
          <a:xfrm>
            <a:off x="6787812" y="4788825"/>
            <a:ext cx="891090" cy="474002"/>
          </a:xfrm>
          <a:prstGeom prst="rect">
            <a:avLst/>
          </a:prstGeom>
          <a:noFill/>
          <a:ln>
            <a:noFill/>
          </a:ln>
        </p:spPr>
      </p:pic>
      <p:sp>
        <p:nvSpPr>
          <p:cNvPr id="1153" name="Google Shape;1153;g3632c09cf38_0_0"/>
          <p:cNvSpPr/>
          <p:nvPr/>
        </p:nvSpPr>
        <p:spPr>
          <a:xfrm>
            <a:off x="6626288" y="32907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54" name="Google Shape;1154;g3632c09cf38_0_0"/>
          <p:cNvPicPr preferRelativeResize="0"/>
          <p:nvPr/>
        </p:nvPicPr>
        <p:blipFill rotWithShape="1">
          <a:blip r:embed="rId4">
            <a:alphaModFix/>
          </a:blip>
          <a:srcRect b="32244" l="-1166" r="-5808" t="0"/>
          <a:stretch/>
        </p:blipFill>
        <p:spPr>
          <a:xfrm>
            <a:off x="6787812" y="3650288"/>
            <a:ext cx="891090" cy="474002"/>
          </a:xfrm>
          <a:prstGeom prst="rect">
            <a:avLst/>
          </a:prstGeom>
          <a:noFill/>
          <a:ln>
            <a:noFill/>
          </a:ln>
        </p:spPr>
      </p:pic>
      <p:pic>
        <p:nvPicPr>
          <p:cNvPr id="1155" name="Google Shape;1155;g3632c09cf38_0_0"/>
          <p:cNvPicPr preferRelativeResize="0"/>
          <p:nvPr/>
        </p:nvPicPr>
        <p:blipFill>
          <a:blip r:embed="rId3">
            <a:alphaModFix/>
          </a:blip>
          <a:stretch>
            <a:fillRect/>
          </a:stretch>
        </p:blipFill>
        <p:spPr>
          <a:xfrm>
            <a:off x="8013337" y="5413550"/>
            <a:ext cx="1118500" cy="1211717"/>
          </a:xfrm>
          <a:prstGeom prst="rect">
            <a:avLst/>
          </a:prstGeom>
          <a:noFill/>
          <a:ln>
            <a:noFill/>
          </a:ln>
        </p:spPr>
      </p:pic>
      <p:sp>
        <p:nvSpPr>
          <p:cNvPr id="1156" name="Google Shape;1156;g3632c09cf38_0_0"/>
          <p:cNvSpPr/>
          <p:nvPr/>
        </p:nvSpPr>
        <p:spPr>
          <a:xfrm>
            <a:off x="7997788" y="44292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57" name="Google Shape;1157;g3632c09cf38_0_0"/>
          <p:cNvPicPr preferRelativeResize="0"/>
          <p:nvPr/>
        </p:nvPicPr>
        <p:blipFill rotWithShape="1">
          <a:blip r:embed="rId4">
            <a:alphaModFix/>
          </a:blip>
          <a:srcRect b="32244" l="-1166" r="-5808" t="0"/>
          <a:stretch/>
        </p:blipFill>
        <p:spPr>
          <a:xfrm>
            <a:off x="8159312" y="4788813"/>
            <a:ext cx="891090" cy="474002"/>
          </a:xfrm>
          <a:prstGeom prst="rect">
            <a:avLst/>
          </a:prstGeom>
          <a:noFill/>
          <a:ln>
            <a:noFill/>
          </a:ln>
        </p:spPr>
      </p:pic>
      <p:pic>
        <p:nvPicPr>
          <p:cNvPr id="1158" name="Google Shape;1158;g3632c09cf38_0_0"/>
          <p:cNvPicPr preferRelativeResize="0"/>
          <p:nvPr/>
        </p:nvPicPr>
        <p:blipFill>
          <a:blip r:embed="rId3">
            <a:alphaModFix/>
          </a:blip>
          <a:stretch>
            <a:fillRect/>
          </a:stretch>
        </p:blipFill>
        <p:spPr>
          <a:xfrm>
            <a:off x="9384837" y="5413550"/>
            <a:ext cx="1118500" cy="1211717"/>
          </a:xfrm>
          <a:prstGeom prst="rect">
            <a:avLst/>
          </a:prstGeom>
          <a:noFill/>
          <a:ln>
            <a:noFill/>
          </a:ln>
        </p:spPr>
      </p:pic>
      <p:sp>
        <p:nvSpPr>
          <p:cNvPr id="1159" name="Google Shape;1159;g3632c09cf38_0_0"/>
          <p:cNvSpPr/>
          <p:nvPr/>
        </p:nvSpPr>
        <p:spPr>
          <a:xfrm>
            <a:off x="9369288" y="44292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60" name="Google Shape;1160;g3632c09cf38_0_0"/>
          <p:cNvPicPr preferRelativeResize="0"/>
          <p:nvPr/>
        </p:nvPicPr>
        <p:blipFill rotWithShape="1">
          <a:blip r:embed="rId4">
            <a:alphaModFix/>
          </a:blip>
          <a:srcRect b="32244" l="-1166" r="-5808" t="0"/>
          <a:stretch/>
        </p:blipFill>
        <p:spPr>
          <a:xfrm>
            <a:off x="9530812" y="4788813"/>
            <a:ext cx="891090" cy="474002"/>
          </a:xfrm>
          <a:prstGeom prst="rect">
            <a:avLst/>
          </a:prstGeom>
          <a:noFill/>
          <a:ln>
            <a:noFill/>
          </a:ln>
        </p:spPr>
      </p:pic>
      <p:pic>
        <p:nvPicPr>
          <p:cNvPr id="1161" name="Google Shape;1161;g3632c09cf38_0_0"/>
          <p:cNvPicPr preferRelativeResize="0"/>
          <p:nvPr/>
        </p:nvPicPr>
        <p:blipFill rotWithShape="1">
          <a:blip r:embed="rId5">
            <a:alphaModFix/>
          </a:blip>
          <a:srcRect b="0" l="0" r="79015" t="0"/>
          <a:stretch/>
        </p:blipFill>
        <p:spPr>
          <a:xfrm>
            <a:off x="10180282" y="3290775"/>
            <a:ext cx="338600" cy="283500"/>
          </a:xfrm>
          <a:prstGeom prst="rect">
            <a:avLst/>
          </a:prstGeom>
          <a:noFill/>
          <a:ln>
            <a:noFill/>
          </a:ln>
        </p:spPr>
      </p:pic>
      <p:sp>
        <p:nvSpPr>
          <p:cNvPr id="1162" name="Google Shape;1162;g3632c09cf38_0_0"/>
          <p:cNvSpPr/>
          <p:nvPr/>
        </p:nvSpPr>
        <p:spPr>
          <a:xfrm>
            <a:off x="8030063" y="32907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63" name="Google Shape;1163;g3632c09cf38_0_0"/>
          <p:cNvPicPr preferRelativeResize="0"/>
          <p:nvPr/>
        </p:nvPicPr>
        <p:blipFill rotWithShape="1">
          <a:blip r:embed="rId4">
            <a:alphaModFix/>
          </a:blip>
          <a:srcRect b="32244" l="-1166" r="-5808" t="0"/>
          <a:stretch/>
        </p:blipFill>
        <p:spPr>
          <a:xfrm>
            <a:off x="8191587" y="3650288"/>
            <a:ext cx="891090" cy="474002"/>
          </a:xfrm>
          <a:prstGeom prst="rect">
            <a:avLst/>
          </a:prstGeom>
          <a:noFill/>
          <a:ln>
            <a:noFill/>
          </a:ln>
        </p:spPr>
      </p:pic>
      <p:pic>
        <p:nvPicPr>
          <p:cNvPr id="1164" name="Google Shape;1164;g3632c09cf38_0_0" title="terraform.png"/>
          <p:cNvPicPr preferRelativeResize="0"/>
          <p:nvPr/>
        </p:nvPicPr>
        <p:blipFill>
          <a:blip r:embed="rId6">
            <a:alphaModFix/>
          </a:blip>
          <a:stretch>
            <a:fillRect/>
          </a:stretch>
        </p:blipFill>
        <p:spPr>
          <a:xfrm>
            <a:off x="824625" y="2764825"/>
            <a:ext cx="2664723" cy="3781949"/>
          </a:xfrm>
          <a:prstGeom prst="rect">
            <a:avLst/>
          </a:prstGeom>
          <a:noFill/>
          <a:ln>
            <a:noFill/>
          </a:ln>
        </p:spPr>
      </p:pic>
      <p:pic>
        <p:nvPicPr>
          <p:cNvPr id="1165" name="Google Shape;1165;g3632c09cf38_0_0"/>
          <p:cNvPicPr preferRelativeResize="0"/>
          <p:nvPr/>
        </p:nvPicPr>
        <p:blipFill>
          <a:blip r:embed="rId7">
            <a:alphaModFix/>
          </a:blip>
          <a:stretch>
            <a:fillRect/>
          </a:stretch>
        </p:blipFill>
        <p:spPr>
          <a:xfrm>
            <a:off x="3487600" y="3678275"/>
            <a:ext cx="1211725" cy="1211725"/>
          </a:xfrm>
          <a:prstGeom prst="rect">
            <a:avLst/>
          </a:prstGeom>
          <a:noFill/>
          <a:ln>
            <a:noFill/>
          </a:ln>
        </p:spPr>
      </p:pic>
      <p:sp>
        <p:nvSpPr>
          <p:cNvPr id="1166" name="Google Shape;1166;g3632c09cf38_0_0"/>
          <p:cNvSpPr txBox="1"/>
          <p:nvPr/>
        </p:nvSpPr>
        <p:spPr>
          <a:xfrm>
            <a:off x="3489350" y="4960600"/>
            <a:ext cx="135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solidFill>
                  <a:schemeClr val="dk1"/>
                </a:solidFill>
              </a:rPr>
              <a:t>Terraform</a:t>
            </a:r>
            <a:endParaRPr b="1"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g3632c09cf38_0_37"/>
          <p:cNvSpPr/>
          <p:nvPr/>
        </p:nvSpPr>
        <p:spPr>
          <a:xfrm>
            <a:off x="1636800" y="2462550"/>
            <a:ext cx="5812800" cy="3558300"/>
          </a:xfrm>
          <a:prstGeom prst="roundRect">
            <a:avLst>
              <a:gd fmla="val 16667" name="adj"/>
            </a:avLst>
          </a:prstGeom>
          <a:noFill/>
          <a:ln cap="flat" cmpd="sng" w="9525">
            <a:solidFill>
              <a:srgbClr val="243A5E"/>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172" name="Google Shape;1172;g3632c09cf38_0_37"/>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173" name="Google Shape;1173;g3632c09cf38_0_37"/>
          <p:cNvSpPr txBox="1"/>
          <p:nvPr>
            <p:ph idx="12" type="sldNum"/>
          </p:nvPr>
        </p:nvSpPr>
        <p:spPr>
          <a:xfrm>
            <a:off x="11114950" y="6356350"/>
            <a:ext cx="657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74" name="Google Shape;1174;g3632c09cf38_0_37"/>
          <p:cNvSpPr txBox="1"/>
          <p:nvPr/>
        </p:nvSpPr>
        <p:spPr>
          <a:xfrm>
            <a:off x="688550" y="1432050"/>
            <a:ext cx="11084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Se requiere conocer el estado de la infraestructura y para eso se requiere extraer información de logs y métricas de los servidores</a:t>
            </a:r>
            <a:endParaRPr sz="2500">
              <a:solidFill>
                <a:schemeClr val="dk1"/>
              </a:solidFill>
            </a:endParaRPr>
          </a:p>
        </p:txBody>
      </p:sp>
      <p:pic>
        <p:nvPicPr>
          <p:cNvPr id="1175" name="Google Shape;1175;g3632c09cf38_0_37"/>
          <p:cNvPicPr preferRelativeResize="0"/>
          <p:nvPr/>
        </p:nvPicPr>
        <p:blipFill>
          <a:blip r:embed="rId3">
            <a:alphaModFix/>
          </a:blip>
          <a:stretch>
            <a:fillRect/>
          </a:stretch>
        </p:blipFill>
        <p:spPr>
          <a:xfrm>
            <a:off x="1796100" y="4834387"/>
            <a:ext cx="1118500" cy="1211717"/>
          </a:xfrm>
          <a:prstGeom prst="rect">
            <a:avLst/>
          </a:prstGeom>
          <a:noFill/>
          <a:ln>
            <a:noFill/>
          </a:ln>
        </p:spPr>
      </p:pic>
      <p:sp>
        <p:nvSpPr>
          <p:cNvPr id="1176" name="Google Shape;1176;g3632c09cf38_0_37"/>
          <p:cNvSpPr/>
          <p:nvPr/>
        </p:nvSpPr>
        <p:spPr>
          <a:xfrm>
            <a:off x="1780550" y="3850125"/>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77" name="Google Shape;1177;g3632c09cf38_0_37"/>
          <p:cNvPicPr preferRelativeResize="0"/>
          <p:nvPr/>
        </p:nvPicPr>
        <p:blipFill rotWithShape="1">
          <a:blip r:embed="rId4">
            <a:alphaModFix/>
          </a:blip>
          <a:srcRect b="32244" l="-1166" r="-5808" t="0"/>
          <a:stretch/>
        </p:blipFill>
        <p:spPr>
          <a:xfrm>
            <a:off x="1942075" y="4209650"/>
            <a:ext cx="891090" cy="474002"/>
          </a:xfrm>
          <a:prstGeom prst="rect">
            <a:avLst/>
          </a:prstGeom>
          <a:noFill/>
          <a:ln>
            <a:noFill/>
          </a:ln>
        </p:spPr>
      </p:pic>
      <p:sp>
        <p:nvSpPr>
          <p:cNvPr id="1178" name="Google Shape;1178;g3632c09cf38_0_37"/>
          <p:cNvSpPr/>
          <p:nvPr/>
        </p:nvSpPr>
        <p:spPr>
          <a:xfrm>
            <a:off x="1780550" y="27115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79" name="Google Shape;1179;g3632c09cf38_0_37"/>
          <p:cNvPicPr preferRelativeResize="0"/>
          <p:nvPr/>
        </p:nvPicPr>
        <p:blipFill rotWithShape="1">
          <a:blip r:embed="rId4">
            <a:alphaModFix/>
          </a:blip>
          <a:srcRect b="32244" l="-1166" r="-5808" t="0"/>
          <a:stretch/>
        </p:blipFill>
        <p:spPr>
          <a:xfrm>
            <a:off x="1942075" y="3071113"/>
            <a:ext cx="891090" cy="474002"/>
          </a:xfrm>
          <a:prstGeom prst="rect">
            <a:avLst/>
          </a:prstGeom>
          <a:noFill/>
          <a:ln>
            <a:noFill/>
          </a:ln>
        </p:spPr>
      </p:pic>
      <p:pic>
        <p:nvPicPr>
          <p:cNvPr id="1180" name="Google Shape;1180;g3632c09cf38_0_37"/>
          <p:cNvPicPr preferRelativeResize="0"/>
          <p:nvPr/>
        </p:nvPicPr>
        <p:blipFill>
          <a:blip r:embed="rId3">
            <a:alphaModFix/>
          </a:blip>
          <a:stretch>
            <a:fillRect/>
          </a:stretch>
        </p:blipFill>
        <p:spPr>
          <a:xfrm>
            <a:off x="3277900" y="4809062"/>
            <a:ext cx="1118500" cy="1211717"/>
          </a:xfrm>
          <a:prstGeom prst="rect">
            <a:avLst/>
          </a:prstGeom>
          <a:noFill/>
          <a:ln>
            <a:noFill/>
          </a:ln>
        </p:spPr>
      </p:pic>
      <p:sp>
        <p:nvSpPr>
          <p:cNvPr id="1181" name="Google Shape;1181;g3632c09cf38_0_37"/>
          <p:cNvSpPr/>
          <p:nvPr/>
        </p:nvSpPr>
        <p:spPr>
          <a:xfrm>
            <a:off x="3262350" y="3824800"/>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82" name="Google Shape;1182;g3632c09cf38_0_37"/>
          <p:cNvPicPr preferRelativeResize="0"/>
          <p:nvPr/>
        </p:nvPicPr>
        <p:blipFill rotWithShape="1">
          <a:blip r:embed="rId4">
            <a:alphaModFix/>
          </a:blip>
          <a:srcRect b="32244" l="-1166" r="-5808" t="0"/>
          <a:stretch/>
        </p:blipFill>
        <p:spPr>
          <a:xfrm>
            <a:off x="3423875" y="4184325"/>
            <a:ext cx="891090" cy="474002"/>
          </a:xfrm>
          <a:prstGeom prst="rect">
            <a:avLst/>
          </a:prstGeom>
          <a:noFill/>
          <a:ln>
            <a:noFill/>
          </a:ln>
        </p:spPr>
      </p:pic>
      <p:sp>
        <p:nvSpPr>
          <p:cNvPr id="1183" name="Google Shape;1183;g3632c09cf38_0_37"/>
          <p:cNvSpPr/>
          <p:nvPr/>
        </p:nvSpPr>
        <p:spPr>
          <a:xfrm>
            <a:off x="3262350" y="26862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84" name="Google Shape;1184;g3632c09cf38_0_37"/>
          <p:cNvPicPr preferRelativeResize="0"/>
          <p:nvPr/>
        </p:nvPicPr>
        <p:blipFill rotWithShape="1">
          <a:blip r:embed="rId4">
            <a:alphaModFix/>
          </a:blip>
          <a:srcRect b="32244" l="-1166" r="-5808" t="0"/>
          <a:stretch/>
        </p:blipFill>
        <p:spPr>
          <a:xfrm>
            <a:off x="3423875" y="3045788"/>
            <a:ext cx="891090" cy="474002"/>
          </a:xfrm>
          <a:prstGeom prst="rect">
            <a:avLst/>
          </a:prstGeom>
          <a:noFill/>
          <a:ln>
            <a:noFill/>
          </a:ln>
        </p:spPr>
      </p:pic>
      <p:pic>
        <p:nvPicPr>
          <p:cNvPr id="1185" name="Google Shape;1185;g3632c09cf38_0_37"/>
          <p:cNvPicPr preferRelativeResize="0"/>
          <p:nvPr/>
        </p:nvPicPr>
        <p:blipFill>
          <a:blip r:embed="rId3">
            <a:alphaModFix/>
          </a:blip>
          <a:stretch>
            <a:fillRect/>
          </a:stretch>
        </p:blipFill>
        <p:spPr>
          <a:xfrm>
            <a:off x="4649400" y="4809050"/>
            <a:ext cx="1118500" cy="1211717"/>
          </a:xfrm>
          <a:prstGeom prst="rect">
            <a:avLst/>
          </a:prstGeom>
          <a:noFill/>
          <a:ln>
            <a:noFill/>
          </a:ln>
        </p:spPr>
      </p:pic>
      <p:sp>
        <p:nvSpPr>
          <p:cNvPr id="1186" name="Google Shape;1186;g3632c09cf38_0_37"/>
          <p:cNvSpPr/>
          <p:nvPr/>
        </p:nvSpPr>
        <p:spPr>
          <a:xfrm>
            <a:off x="4633850" y="38247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87" name="Google Shape;1187;g3632c09cf38_0_37"/>
          <p:cNvPicPr preferRelativeResize="0"/>
          <p:nvPr/>
        </p:nvPicPr>
        <p:blipFill rotWithShape="1">
          <a:blip r:embed="rId4">
            <a:alphaModFix/>
          </a:blip>
          <a:srcRect b="32244" l="-1166" r="-5808" t="0"/>
          <a:stretch/>
        </p:blipFill>
        <p:spPr>
          <a:xfrm>
            <a:off x="4795375" y="4184313"/>
            <a:ext cx="891090" cy="474002"/>
          </a:xfrm>
          <a:prstGeom prst="rect">
            <a:avLst/>
          </a:prstGeom>
          <a:noFill/>
          <a:ln>
            <a:noFill/>
          </a:ln>
        </p:spPr>
      </p:pic>
      <p:pic>
        <p:nvPicPr>
          <p:cNvPr id="1188" name="Google Shape;1188;g3632c09cf38_0_37"/>
          <p:cNvPicPr preferRelativeResize="0"/>
          <p:nvPr/>
        </p:nvPicPr>
        <p:blipFill>
          <a:blip r:embed="rId3">
            <a:alphaModFix/>
          </a:blip>
          <a:stretch>
            <a:fillRect/>
          </a:stretch>
        </p:blipFill>
        <p:spPr>
          <a:xfrm>
            <a:off x="6020900" y="4809050"/>
            <a:ext cx="1118500" cy="1211717"/>
          </a:xfrm>
          <a:prstGeom prst="rect">
            <a:avLst/>
          </a:prstGeom>
          <a:noFill/>
          <a:ln>
            <a:noFill/>
          </a:ln>
        </p:spPr>
      </p:pic>
      <p:sp>
        <p:nvSpPr>
          <p:cNvPr id="1189" name="Google Shape;1189;g3632c09cf38_0_37"/>
          <p:cNvSpPr/>
          <p:nvPr/>
        </p:nvSpPr>
        <p:spPr>
          <a:xfrm>
            <a:off x="6005350" y="3824788"/>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90" name="Google Shape;1190;g3632c09cf38_0_37"/>
          <p:cNvPicPr preferRelativeResize="0"/>
          <p:nvPr/>
        </p:nvPicPr>
        <p:blipFill rotWithShape="1">
          <a:blip r:embed="rId4">
            <a:alphaModFix/>
          </a:blip>
          <a:srcRect b="32244" l="-1166" r="-5808" t="0"/>
          <a:stretch/>
        </p:blipFill>
        <p:spPr>
          <a:xfrm>
            <a:off x="6166875" y="4184313"/>
            <a:ext cx="891090" cy="474002"/>
          </a:xfrm>
          <a:prstGeom prst="rect">
            <a:avLst/>
          </a:prstGeom>
          <a:noFill/>
          <a:ln>
            <a:noFill/>
          </a:ln>
        </p:spPr>
      </p:pic>
      <p:pic>
        <p:nvPicPr>
          <p:cNvPr id="1191" name="Google Shape;1191;g3632c09cf38_0_37"/>
          <p:cNvPicPr preferRelativeResize="0"/>
          <p:nvPr/>
        </p:nvPicPr>
        <p:blipFill rotWithShape="1">
          <a:blip r:embed="rId5">
            <a:alphaModFix/>
          </a:blip>
          <a:srcRect b="0" l="0" r="79015" t="0"/>
          <a:stretch/>
        </p:blipFill>
        <p:spPr>
          <a:xfrm>
            <a:off x="6816345" y="2686275"/>
            <a:ext cx="338600" cy="283500"/>
          </a:xfrm>
          <a:prstGeom prst="rect">
            <a:avLst/>
          </a:prstGeom>
          <a:noFill/>
          <a:ln>
            <a:noFill/>
          </a:ln>
        </p:spPr>
      </p:pic>
      <p:sp>
        <p:nvSpPr>
          <p:cNvPr id="1192" name="Google Shape;1192;g3632c09cf38_0_37"/>
          <p:cNvSpPr/>
          <p:nvPr/>
        </p:nvSpPr>
        <p:spPr>
          <a:xfrm>
            <a:off x="4666125" y="2686263"/>
            <a:ext cx="1149600" cy="1006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t>contenedor</a:t>
            </a:r>
            <a:endParaRPr sz="1300"/>
          </a:p>
        </p:txBody>
      </p:sp>
      <p:pic>
        <p:nvPicPr>
          <p:cNvPr id="1193" name="Google Shape;1193;g3632c09cf38_0_37"/>
          <p:cNvPicPr preferRelativeResize="0"/>
          <p:nvPr/>
        </p:nvPicPr>
        <p:blipFill rotWithShape="1">
          <a:blip r:embed="rId4">
            <a:alphaModFix/>
          </a:blip>
          <a:srcRect b="32244" l="-1166" r="-5808" t="0"/>
          <a:stretch/>
        </p:blipFill>
        <p:spPr>
          <a:xfrm>
            <a:off x="4827650" y="3045788"/>
            <a:ext cx="891090" cy="474002"/>
          </a:xfrm>
          <a:prstGeom prst="rect">
            <a:avLst/>
          </a:prstGeom>
          <a:noFill/>
          <a:ln>
            <a:noFill/>
          </a:ln>
        </p:spPr>
      </p:pic>
      <p:pic>
        <p:nvPicPr>
          <p:cNvPr id="1194" name="Google Shape;1194;g3632c09cf38_0_37"/>
          <p:cNvPicPr preferRelativeResize="0"/>
          <p:nvPr/>
        </p:nvPicPr>
        <p:blipFill>
          <a:blip r:embed="rId6">
            <a:alphaModFix/>
          </a:blip>
          <a:stretch>
            <a:fillRect/>
          </a:stretch>
        </p:blipFill>
        <p:spPr>
          <a:xfrm>
            <a:off x="902487" y="5380575"/>
            <a:ext cx="530300" cy="530300"/>
          </a:xfrm>
          <a:prstGeom prst="rect">
            <a:avLst/>
          </a:prstGeom>
          <a:noFill/>
          <a:ln>
            <a:noFill/>
          </a:ln>
        </p:spPr>
      </p:pic>
      <p:sp>
        <p:nvSpPr>
          <p:cNvPr id="1195" name="Google Shape;1195;g3632c09cf38_0_37"/>
          <p:cNvSpPr/>
          <p:nvPr/>
        </p:nvSpPr>
        <p:spPr>
          <a:xfrm>
            <a:off x="1636813" y="6196825"/>
            <a:ext cx="58128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pic>
        <p:nvPicPr>
          <p:cNvPr id="1196" name="Google Shape;1196;g3632c09cf38_0_37"/>
          <p:cNvPicPr preferRelativeResize="0"/>
          <p:nvPr/>
        </p:nvPicPr>
        <p:blipFill>
          <a:blip r:embed="rId7">
            <a:alphaModFix/>
          </a:blip>
          <a:stretch>
            <a:fillRect/>
          </a:stretch>
        </p:blipFill>
        <p:spPr>
          <a:xfrm>
            <a:off x="8113900" y="5657875"/>
            <a:ext cx="822450" cy="822450"/>
          </a:xfrm>
          <a:prstGeom prst="rect">
            <a:avLst/>
          </a:prstGeom>
          <a:noFill/>
          <a:ln>
            <a:noFill/>
          </a:ln>
        </p:spPr>
      </p:pic>
      <p:pic>
        <p:nvPicPr>
          <p:cNvPr id="1197" name="Google Shape;1197;g3632c09cf38_0_37"/>
          <p:cNvPicPr preferRelativeResize="0"/>
          <p:nvPr/>
        </p:nvPicPr>
        <p:blipFill>
          <a:blip r:embed="rId8">
            <a:alphaModFix/>
          </a:blip>
          <a:stretch>
            <a:fillRect/>
          </a:stretch>
        </p:blipFill>
        <p:spPr>
          <a:xfrm>
            <a:off x="9910850" y="5758563"/>
            <a:ext cx="607401" cy="621074"/>
          </a:xfrm>
          <a:prstGeom prst="rect">
            <a:avLst/>
          </a:prstGeom>
          <a:noFill/>
          <a:ln>
            <a:noFill/>
          </a:ln>
        </p:spPr>
      </p:pic>
      <p:cxnSp>
        <p:nvCxnSpPr>
          <p:cNvPr id="1198" name="Google Shape;1198;g3632c09cf38_0_37"/>
          <p:cNvCxnSpPr>
            <a:stCxn id="1175" idx="3"/>
            <a:endCxn id="1196" idx="1"/>
          </p:cNvCxnSpPr>
          <p:nvPr/>
        </p:nvCxnSpPr>
        <p:spPr>
          <a:xfrm>
            <a:off x="2914599" y="5440246"/>
            <a:ext cx="5199300" cy="628800"/>
          </a:xfrm>
          <a:prstGeom prst="bentConnector3">
            <a:avLst>
              <a:gd fmla="val 3693" name="adj1"/>
            </a:avLst>
          </a:prstGeom>
          <a:noFill/>
          <a:ln cap="flat" cmpd="sng" w="19050">
            <a:solidFill>
              <a:srgbClr val="E75225"/>
            </a:solidFill>
            <a:prstDash val="dash"/>
            <a:round/>
            <a:headEnd len="med" w="med" type="none"/>
            <a:tailEnd len="med" w="med" type="triangle"/>
          </a:ln>
        </p:spPr>
      </p:cxnSp>
      <p:cxnSp>
        <p:nvCxnSpPr>
          <p:cNvPr id="1199" name="Google Shape;1199;g3632c09cf38_0_37"/>
          <p:cNvCxnSpPr>
            <a:stCxn id="1180" idx="3"/>
            <a:endCxn id="1196" idx="1"/>
          </p:cNvCxnSpPr>
          <p:nvPr/>
        </p:nvCxnSpPr>
        <p:spPr>
          <a:xfrm>
            <a:off x="4396399" y="5414921"/>
            <a:ext cx="3717600" cy="654300"/>
          </a:xfrm>
          <a:prstGeom prst="bentConnector3">
            <a:avLst>
              <a:gd fmla="val 3984" name="adj1"/>
            </a:avLst>
          </a:prstGeom>
          <a:noFill/>
          <a:ln cap="flat" cmpd="sng" w="19050">
            <a:solidFill>
              <a:srgbClr val="E75225"/>
            </a:solidFill>
            <a:prstDash val="dash"/>
            <a:round/>
            <a:headEnd len="med" w="med" type="none"/>
            <a:tailEnd len="med" w="med" type="triangle"/>
          </a:ln>
        </p:spPr>
      </p:cxnSp>
      <p:cxnSp>
        <p:nvCxnSpPr>
          <p:cNvPr id="1200" name="Google Shape;1200;g3632c09cf38_0_37"/>
          <p:cNvCxnSpPr>
            <a:stCxn id="1185" idx="3"/>
            <a:endCxn id="1196" idx="1"/>
          </p:cNvCxnSpPr>
          <p:nvPr/>
        </p:nvCxnSpPr>
        <p:spPr>
          <a:xfrm>
            <a:off x="5767899" y="5414908"/>
            <a:ext cx="2346000" cy="654300"/>
          </a:xfrm>
          <a:prstGeom prst="bentConnector3">
            <a:avLst>
              <a:gd fmla="val 6412" name="adj1"/>
            </a:avLst>
          </a:prstGeom>
          <a:noFill/>
          <a:ln cap="flat" cmpd="sng" w="19050">
            <a:solidFill>
              <a:srgbClr val="E75225"/>
            </a:solidFill>
            <a:prstDash val="dash"/>
            <a:round/>
            <a:headEnd len="med" w="med" type="none"/>
            <a:tailEnd len="med" w="med" type="triangle"/>
          </a:ln>
        </p:spPr>
      </p:cxnSp>
      <p:cxnSp>
        <p:nvCxnSpPr>
          <p:cNvPr id="1201" name="Google Shape;1201;g3632c09cf38_0_37"/>
          <p:cNvCxnSpPr>
            <a:stCxn id="1188" idx="3"/>
            <a:endCxn id="1196" idx="1"/>
          </p:cNvCxnSpPr>
          <p:nvPr/>
        </p:nvCxnSpPr>
        <p:spPr>
          <a:xfrm>
            <a:off x="7139399" y="5414908"/>
            <a:ext cx="974400" cy="654300"/>
          </a:xfrm>
          <a:prstGeom prst="bentConnector3">
            <a:avLst>
              <a:gd fmla="val 17552" name="adj1"/>
            </a:avLst>
          </a:prstGeom>
          <a:noFill/>
          <a:ln cap="flat" cmpd="sng" w="19050">
            <a:solidFill>
              <a:srgbClr val="E75225"/>
            </a:solidFill>
            <a:prstDash val="dash"/>
            <a:round/>
            <a:headEnd len="med" w="med" type="none"/>
            <a:tailEnd len="med" w="med" type="triangle"/>
          </a:ln>
        </p:spPr>
      </p:cxnSp>
      <p:cxnSp>
        <p:nvCxnSpPr>
          <p:cNvPr id="1202" name="Google Shape;1202;g3632c09cf38_0_37"/>
          <p:cNvCxnSpPr>
            <a:stCxn id="1196" idx="3"/>
            <a:endCxn id="1197" idx="1"/>
          </p:cNvCxnSpPr>
          <p:nvPr/>
        </p:nvCxnSpPr>
        <p:spPr>
          <a:xfrm>
            <a:off x="8936350" y="6069100"/>
            <a:ext cx="974400" cy="0"/>
          </a:xfrm>
          <a:prstGeom prst="straightConnector1">
            <a:avLst/>
          </a:prstGeom>
          <a:noFill/>
          <a:ln cap="flat" cmpd="sng" w="19050">
            <a:solidFill>
              <a:srgbClr val="F7AA24"/>
            </a:solidFill>
            <a:prstDash val="solid"/>
            <a:round/>
            <a:headEnd len="med" w="med" type="none"/>
            <a:tailEnd len="med" w="med" type="triangle"/>
          </a:ln>
        </p:spPr>
      </p:cxnSp>
      <p:pic>
        <p:nvPicPr>
          <p:cNvPr id="1203" name="Google Shape;1203;g3632c09cf38_0_37"/>
          <p:cNvPicPr preferRelativeResize="0"/>
          <p:nvPr/>
        </p:nvPicPr>
        <p:blipFill rotWithShape="1">
          <a:blip r:embed="rId9">
            <a:alphaModFix/>
          </a:blip>
          <a:srcRect b="29263" l="0" r="33448" t="0"/>
          <a:stretch/>
        </p:blipFill>
        <p:spPr>
          <a:xfrm>
            <a:off x="7887250" y="2837550"/>
            <a:ext cx="3986826" cy="236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Agenda</a:t>
            </a:r>
            <a:endParaRPr/>
          </a:p>
        </p:txBody>
      </p:sp>
      <p:sp>
        <p:nvSpPr>
          <p:cNvPr id="709" name="Google Shape;709;p2"/>
          <p:cNvSpPr txBox="1"/>
          <p:nvPr>
            <p:ph idx="1" type="body"/>
          </p:nvPr>
        </p:nvSpPr>
        <p:spPr>
          <a:xfrm>
            <a:off x="502990" y="1379891"/>
            <a:ext cx="550468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s-ES"/>
              <a:t>Temas</a:t>
            </a:r>
            <a:endParaRPr/>
          </a:p>
          <a:p>
            <a:pPr indent="-228600" lvl="1" marL="228600" rtl="0" algn="l">
              <a:lnSpc>
                <a:spcPct val="90000"/>
              </a:lnSpc>
              <a:spcBef>
                <a:spcPts val="1000"/>
              </a:spcBef>
              <a:spcAft>
                <a:spcPts val="0"/>
              </a:spcAft>
              <a:buClr>
                <a:schemeClr val="dk1"/>
              </a:buClr>
              <a:buSzPts val="2000"/>
              <a:buChar char="•"/>
            </a:pPr>
            <a:r>
              <a:rPr lang="es-ES" sz="2000"/>
              <a:t>Flujo de desarrollo de una aplicación</a:t>
            </a:r>
            <a:endParaRPr sz="2000"/>
          </a:p>
        </p:txBody>
      </p:sp>
      <p:sp>
        <p:nvSpPr>
          <p:cNvPr id="710" name="Google Shape;710;p2"/>
          <p:cNvSpPr txBox="1"/>
          <p:nvPr>
            <p:ph idx="11" type="ftr"/>
          </p:nvPr>
        </p:nvSpPr>
        <p:spPr>
          <a:xfrm>
            <a:off x="419100" y="6356350"/>
            <a:ext cx="538429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ES"/>
              <a:t>© 2019 Amazon Web Services, Inc. o sus empresas afiliadas. Todos los derechos reservados.</a:t>
            </a:r>
            <a:endParaRPr/>
          </a:p>
        </p:txBody>
      </p:sp>
      <p:sp>
        <p:nvSpPr>
          <p:cNvPr id="711" name="Google Shape;711;p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s-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g36313db5d48_0_218"/>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1209" name="Google Shape;1209;g36313db5d48_0_218"/>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10" name="Google Shape;1210;g36313db5d48_0_218"/>
          <p:cNvSpPr txBox="1"/>
          <p:nvPr/>
        </p:nvSpPr>
        <p:spPr>
          <a:xfrm>
            <a:off x="688550" y="1432050"/>
            <a:ext cx="11084400" cy="997500"/>
          </a:xfrm>
          <a:prstGeom prst="rect">
            <a:avLst/>
          </a:prstGeom>
          <a:noFill/>
          <a:ln>
            <a:noFill/>
          </a:ln>
        </p:spPr>
        <p:txBody>
          <a:bodyPr anchorCtr="0" anchor="t" bIns="91425" lIns="91425" spcFirstLastPara="1" rIns="91425" wrap="square" tIns="91425">
            <a:spAutoFit/>
          </a:bodyPr>
          <a:lstStyle/>
          <a:p>
            <a:pPr indent="0" lvl="0" marL="0" marR="63500" rtl="0" algn="l">
              <a:lnSpc>
                <a:spcPct val="115000"/>
              </a:lnSpc>
              <a:spcBef>
                <a:spcPts val="800"/>
              </a:spcBef>
              <a:spcAft>
                <a:spcPts val="1500"/>
              </a:spcAft>
              <a:buNone/>
            </a:pPr>
            <a:r>
              <a:rPr lang="es-ES" sz="1600">
                <a:solidFill>
                  <a:schemeClr val="dk1"/>
                </a:solidFill>
              </a:rPr>
              <a:t>DevOps no es solo una herramienta o un conjunto de tecnologías, sino una filosofía que busca romper las barreras tradicionales entre los equipos de desarrollo (Dev) y operaciones (Ops). Se trata de fomentar la colaboración, la comunicación y la automatización para agilizar el proceso de desarrollo y entrega de software.</a:t>
            </a:r>
            <a:endParaRPr sz="1600">
              <a:solidFill>
                <a:schemeClr val="dk1"/>
              </a:solidFill>
            </a:endParaRPr>
          </a:p>
        </p:txBody>
      </p:sp>
      <p:pic>
        <p:nvPicPr>
          <p:cNvPr id="1211" name="Google Shape;1211;g36313db5d48_0_218"/>
          <p:cNvPicPr preferRelativeResize="0"/>
          <p:nvPr/>
        </p:nvPicPr>
        <p:blipFill>
          <a:blip r:embed="rId3">
            <a:alphaModFix/>
          </a:blip>
          <a:stretch>
            <a:fillRect/>
          </a:stretch>
        </p:blipFill>
        <p:spPr>
          <a:xfrm>
            <a:off x="2907025" y="2618700"/>
            <a:ext cx="6377958" cy="416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8"/>
          <p:cNvSpPr txBox="1"/>
          <p:nvPr>
            <p:ph type="title"/>
          </p:nvPr>
        </p:nvSpPr>
        <p:spPr>
          <a:xfrm>
            <a:off x="419100" y="1178376"/>
            <a:ext cx="4268647" cy="1325563"/>
          </a:xfrm>
          <a:prstGeom prst="rect">
            <a:avLst/>
          </a:prstGeom>
          <a:noFill/>
          <a:ln>
            <a:noFill/>
          </a:ln>
        </p:spPr>
        <p:txBody>
          <a:bodyPr anchorCtr="0" anchor="t" bIns="91425" lIns="0" spcFirstLastPara="1" rIns="146300" wrap="square" tIns="91425">
            <a:noAutofit/>
          </a:bodyPr>
          <a:lstStyle/>
          <a:p>
            <a:pPr indent="0" lvl="0" marL="0" rtl="0" algn="l">
              <a:lnSpc>
                <a:spcPct val="90000"/>
              </a:lnSpc>
              <a:spcBef>
                <a:spcPts val="0"/>
              </a:spcBef>
              <a:spcAft>
                <a:spcPts val="0"/>
              </a:spcAft>
              <a:buClr>
                <a:schemeClr val="lt1"/>
              </a:buClr>
              <a:buSzPts val="3200"/>
              <a:buFont typeface="Quattrocento Sans"/>
              <a:buNone/>
            </a:pPr>
            <a:r>
              <a:rPr lang="es-ES"/>
              <a:t>Conceptos clave</a:t>
            </a:r>
            <a:endParaRPr/>
          </a:p>
        </p:txBody>
      </p:sp>
      <p:pic>
        <p:nvPicPr>
          <p:cNvPr id="1217" name="Google Shape;1217;p28"/>
          <p:cNvPicPr preferRelativeResize="0"/>
          <p:nvPr/>
        </p:nvPicPr>
        <p:blipFill rotWithShape="1">
          <a:blip r:embed="rId3">
            <a:alphaModFix/>
          </a:blip>
          <a:srcRect b="0" l="4146" r="4144" t="0"/>
          <a:stretch/>
        </p:blipFill>
        <p:spPr>
          <a:xfrm>
            <a:off x="597222" y="2770357"/>
            <a:ext cx="3931314" cy="3104201"/>
          </a:xfrm>
          <a:prstGeom prst="rect">
            <a:avLst/>
          </a:prstGeom>
          <a:noFill/>
          <a:ln>
            <a:noFill/>
          </a:ln>
        </p:spPr>
      </p:pic>
      <p:sp>
        <p:nvSpPr>
          <p:cNvPr id="1218" name="Google Shape;1218;p28"/>
          <p:cNvSpPr txBox="1"/>
          <p:nvPr>
            <p:ph idx="1" type="body"/>
          </p:nvPr>
        </p:nvSpPr>
        <p:spPr>
          <a:xfrm>
            <a:off x="5665046" y="1178376"/>
            <a:ext cx="6477526" cy="4814920"/>
          </a:xfrm>
          <a:prstGeom prst="rect">
            <a:avLst/>
          </a:prstGeom>
          <a:noFill/>
          <a:ln>
            <a:noFill/>
          </a:ln>
        </p:spPr>
        <p:txBody>
          <a:bodyPr anchorCtr="0" anchor="t" bIns="91425" lIns="0" spcFirstLastPara="1" rIns="146300" wrap="square" tIns="91425">
            <a:noAutofit/>
          </a:bodyPr>
          <a:lstStyle/>
          <a:p>
            <a:pPr indent="-457200" lvl="0" marL="457200" rtl="0" algn="l">
              <a:lnSpc>
                <a:spcPct val="100000"/>
              </a:lnSpc>
              <a:spcBef>
                <a:spcPts val="0"/>
              </a:spcBef>
              <a:spcAft>
                <a:spcPts val="0"/>
              </a:spcAft>
              <a:buClr>
                <a:schemeClr val="dk1"/>
              </a:buClr>
              <a:buSzPts val="2340"/>
              <a:buFont typeface="Arial"/>
              <a:buChar char="•"/>
            </a:pPr>
            <a:r>
              <a:rPr b="1" lang="es-ES" sz="2600">
                <a:latin typeface="Arial"/>
                <a:ea typeface="Arial"/>
                <a:cs typeface="Arial"/>
                <a:sym typeface="Arial"/>
              </a:rPr>
              <a:t>Estructura de una cuenta de AWS </a:t>
            </a:r>
            <a:r>
              <a:rPr lang="es-ES" sz="2600">
                <a:latin typeface="Arial"/>
                <a:ea typeface="Arial"/>
                <a:cs typeface="Arial"/>
                <a:sym typeface="Arial"/>
              </a:rPr>
              <a:t>usuario raíz, usuarios, grupos de usuarios y roles.</a:t>
            </a:r>
            <a:endParaRPr/>
          </a:p>
          <a:p>
            <a:pPr indent="-457200" lvl="0" marL="457200" rtl="0" algn="l">
              <a:lnSpc>
                <a:spcPct val="100000"/>
              </a:lnSpc>
              <a:spcBef>
                <a:spcPts val="0"/>
              </a:spcBef>
              <a:spcAft>
                <a:spcPts val="0"/>
              </a:spcAft>
              <a:buClr>
                <a:schemeClr val="dk1"/>
              </a:buClr>
              <a:buSzPts val="2340"/>
              <a:buFont typeface="Arial"/>
              <a:buChar char="•"/>
            </a:pPr>
            <a:r>
              <a:rPr lang="es-ES" sz="2600">
                <a:latin typeface="Arial"/>
                <a:ea typeface="Arial"/>
                <a:cs typeface="Arial"/>
                <a:sym typeface="Arial"/>
              </a:rPr>
              <a:t>Las </a:t>
            </a:r>
            <a:r>
              <a:rPr b="1" lang="es-ES" sz="2600">
                <a:latin typeface="Arial"/>
                <a:ea typeface="Arial"/>
                <a:cs typeface="Arial"/>
                <a:sym typeface="Arial"/>
              </a:rPr>
              <a:t>identidades</a:t>
            </a:r>
            <a:r>
              <a:rPr lang="es-ES" sz="2600">
                <a:latin typeface="Arial"/>
                <a:ea typeface="Arial"/>
                <a:cs typeface="Arial"/>
                <a:sym typeface="Arial"/>
              </a:rPr>
              <a:t> permiten identificar </a:t>
            </a:r>
            <a:r>
              <a:rPr b="1" lang="es-ES" sz="2600">
                <a:solidFill>
                  <a:srgbClr val="7030A0"/>
                </a:solidFill>
                <a:latin typeface="Arial"/>
                <a:ea typeface="Arial"/>
                <a:cs typeface="Arial"/>
                <a:sym typeface="Arial"/>
              </a:rPr>
              <a:t>quién</a:t>
            </a:r>
            <a:r>
              <a:rPr lang="es-ES" sz="2600">
                <a:latin typeface="Arial"/>
                <a:ea typeface="Arial"/>
                <a:cs typeface="Arial"/>
                <a:sym typeface="Arial"/>
              </a:rPr>
              <a:t> accede al sistema y </a:t>
            </a:r>
            <a:r>
              <a:rPr b="1" lang="es-ES" sz="2600">
                <a:solidFill>
                  <a:srgbClr val="7030A0"/>
                </a:solidFill>
                <a:latin typeface="Arial"/>
                <a:ea typeface="Arial"/>
                <a:cs typeface="Arial"/>
                <a:sym typeface="Arial"/>
              </a:rPr>
              <a:t>a qué recursos</a:t>
            </a:r>
            <a:r>
              <a:rPr lang="es-ES" sz="2600">
                <a:latin typeface="Arial"/>
                <a:ea typeface="Arial"/>
                <a:cs typeface="Arial"/>
                <a:sym typeface="Arial"/>
              </a:rPr>
              <a:t> tiene acceso.</a:t>
            </a:r>
            <a:endParaRPr/>
          </a:p>
          <a:p>
            <a:pPr indent="-457200" lvl="0" marL="457200" rtl="0" algn="l">
              <a:lnSpc>
                <a:spcPct val="100000"/>
              </a:lnSpc>
              <a:spcBef>
                <a:spcPts val="0"/>
              </a:spcBef>
              <a:spcAft>
                <a:spcPts val="0"/>
              </a:spcAft>
              <a:buClr>
                <a:schemeClr val="dk1"/>
              </a:buClr>
              <a:buSzPts val="2340"/>
              <a:buFont typeface="Arial"/>
              <a:buChar char="•"/>
            </a:pPr>
            <a:r>
              <a:rPr lang="es-ES" sz="2600">
                <a:latin typeface="Arial"/>
                <a:ea typeface="Arial"/>
                <a:cs typeface="Arial"/>
                <a:sym typeface="Arial"/>
              </a:rPr>
              <a:t>Las identidades proveen </a:t>
            </a:r>
            <a:r>
              <a:rPr b="1" lang="es-ES" sz="2600">
                <a:solidFill>
                  <a:schemeClr val="accent4"/>
                </a:solidFill>
                <a:latin typeface="Arial"/>
                <a:ea typeface="Arial"/>
                <a:cs typeface="Arial"/>
                <a:sym typeface="Arial"/>
              </a:rPr>
              <a:t>credenciales de acceso</a:t>
            </a:r>
            <a:r>
              <a:rPr lang="es-ES" sz="2600">
                <a:latin typeface="Arial"/>
                <a:ea typeface="Arial"/>
                <a:cs typeface="Arial"/>
                <a:sym typeface="Arial"/>
              </a:rPr>
              <a:t> (usuario, contraseña, clave de acceso, etc) a los recursos.</a:t>
            </a:r>
            <a:endParaRPr/>
          </a:p>
          <a:p>
            <a:pPr indent="-457200" lvl="0" marL="457200" rtl="0" algn="l">
              <a:lnSpc>
                <a:spcPct val="100000"/>
              </a:lnSpc>
              <a:spcBef>
                <a:spcPts val="0"/>
              </a:spcBef>
              <a:spcAft>
                <a:spcPts val="0"/>
              </a:spcAft>
              <a:buClr>
                <a:schemeClr val="dk1"/>
              </a:buClr>
              <a:buSzPts val="2340"/>
              <a:buFont typeface="Arial"/>
              <a:buChar char="•"/>
            </a:pPr>
            <a:r>
              <a:rPr b="1" lang="es-ES" sz="2600">
                <a:latin typeface="Arial"/>
                <a:ea typeface="Arial"/>
                <a:cs typeface="Arial"/>
                <a:sym typeface="Arial"/>
              </a:rPr>
              <a:t>AWS IAM </a:t>
            </a:r>
            <a:r>
              <a:rPr lang="es-ES" sz="2600">
                <a:latin typeface="Arial"/>
                <a:ea typeface="Arial"/>
                <a:cs typeface="Arial"/>
                <a:sym typeface="Arial"/>
              </a:rPr>
              <a:t>servicio que administra el acceso a los recursos de TI de AWS a través de políticas.</a:t>
            </a:r>
            <a:endParaRPr/>
          </a:p>
        </p:txBody>
      </p:sp>
      <p:sp>
        <p:nvSpPr>
          <p:cNvPr id="1219" name="Google Shape;1219;p28"/>
          <p:cNvSpPr txBox="1"/>
          <p:nvPr>
            <p:ph idx="12" type="sldNum"/>
          </p:nvPr>
        </p:nvSpPr>
        <p:spPr>
          <a:xfrm>
            <a:off x="423657" y="6356350"/>
            <a:ext cx="2743200"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900"/>
              <a:buFont typeface="Arial"/>
              <a:buNone/>
            </a:pPr>
            <a:fld id="{00000000-1234-1234-1234-123412341234}" type="slidenum">
              <a:rPr b="0" i="0" lang="es-ES" sz="900" u="none" cap="none" strike="noStrike">
                <a:solidFill>
                  <a:srgbClr val="FFFFFF"/>
                </a:solidFill>
                <a:latin typeface="Arial"/>
                <a:ea typeface="Arial"/>
                <a:cs typeface="Arial"/>
                <a:sym typeface="Arial"/>
              </a:rPr>
              <a:t>‹#›</a:t>
            </a:fld>
            <a:endParaRPr b="0" i="0" sz="900" u="none" cap="none" strike="noStrike">
              <a:solidFill>
                <a:srgbClr val="FFFFFF"/>
              </a:solidFill>
              <a:latin typeface="Arial"/>
              <a:ea typeface="Arial"/>
              <a:cs typeface="Arial"/>
              <a:sym typeface="Arial"/>
            </a:endParaRPr>
          </a:p>
        </p:txBody>
      </p:sp>
      <p:sp>
        <p:nvSpPr>
          <p:cNvPr id="1220" name="Google Shape;1220;p28"/>
          <p:cNvSpPr txBox="1"/>
          <p:nvPr>
            <p:ph idx="11" type="ftr"/>
          </p:nvPr>
        </p:nvSpPr>
        <p:spPr>
          <a:xfrm>
            <a:off x="5714474" y="6356350"/>
            <a:ext cx="6058426"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88888"/>
              </a:buClr>
              <a:buSzPts val="900"/>
              <a:buFont typeface="Arial"/>
              <a:buNone/>
            </a:pPr>
            <a:r>
              <a:rPr b="0" i="0" lang="es-ES" sz="900" u="none" cap="none" strike="noStrike">
                <a:solidFill>
                  <a:srgbClr val="888888"/>
                </a:solidFill>
                <a:latin typeface="Arial"/>
                <a:ea typeface="Arial"/>
                <a:cs typeface="Arial"/>
                <a:sym typeface="Arial"/>
              </a:rPr>
              <a:t>© 2019 Amazon Web Services, Inc. o sus empresas afiliadas. Todos los derechos reservados.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3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s-ES">
                <a:latin typeface="Arial"/>
                <a:ea typeface="Arial"/>
                <a:cs typeface="Arial"/>
                <a:sym typeface="Arial"/>
              </a:rPr>
              <a:t>Gracias</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Introducción a DevOps</a:t>
            </a:r>
            <a:endParaRPr/>
          </a:p>
        </p:txBody>
      </p:sp>
      <p:sp>
        <p:nvSpPr>
          <p:cNvPr id="717" name="Google Shape;717;p3"/>
          <p:cNvSpPr txBox="1"/>
          <p:nvPr>
            <p:ph type="title"/>
          </p:nvPr>
        </p:nvSpPr>
        <p:spPr>
          <a:xfrm>
            <a:off x="419100" y="3191940"/>
            <a:ext cx="11353800" cy="4741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s-ES" sz="4800"/>
              <a:t>Herramientas DevOps</a:t>
            </a:r>
            <a:endParaRPr/>
          </a:p>
        </p:txBody>
      </p:sp>
      <p:sp>
        <p:nvSpPr>
          <p:cNvPr id="718" name="Google Shape;718;p3"/>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ES"/>
              <a:t>© 2022, Universidad de los Andes - Amazon Web Services, Inc.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36313db5d48_0_0"/>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724" name="Google Shape;724;g36313db5d48_0_0"/>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s-ES"/>
              <a:t>‹#›</a:t>
            </a:fld>
            <a:endParaRPr/>
          </a:p>
        </p:txBody>
      </p:sp>
      <p:pic>
        <p:nvPicPr>
          <p:cNvPr id="725" name="Google Shape;725;g36313db5d48_0_0"/>
          <p:cNvPicPr preferRelativeResize="0"/>
          <p:nvPr/>
        </p:nvPicPr>
        <p:blipFill>
          <a:blip r:embed="rId3">
            <a:alphaModFix/>
          </a:blip>
          <a:stretch>
            <a:fillRect/>
          </a:stretch>
        </p:blipFill>
        <p:spPr>
          <a:xfrm>
            <a:off x="2067888" y="1440175"/>
            <a:ext cx="8056222" cy="453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36313db5d48_0_10"/>
          <p:cNvSpPr txBox="1"/>
          <p:nvPr>
            <p:ph idx="1" type="body"/>
          </p:nvPr>
        </p:nvSpPr>
        <p:spPr>
          <a:xfrm>
            <a:off x="419100" y="2554356"/>
            <a:ext cx="8059800" cy="48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Introducción a DevOps</a:t>
            </a:r>
            <a:endParaRPr/>
          </a:p>
        </p:txBody>
      </p:sp>
      <p:sp>
        <p:nvSpPr>
          <p:cNvPr id="731" name="Google Shape;731;g36313db5d48_0_10"/>
          <p:cNvSpPr txBox="1"/>
          <p:nvPr>
            <p:ph type="title"/>
          </p:nvPr>
        </p:nvSpPr>
        <p:spPr>
          <a:xfrm>
            <a:off x="419100" y="3191957"/>
            <a:ext cx="11353800" cy="794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s-ES" sz="4800"/>
              <a:t>Flujo del desarrollo de una aplicación</a:t>
            </a:r>
            <a:endParaRPr/>
          </a:p>
        </p:txBody>
      </p:sp>
      <p:sp>
        <p:nvSpPr>
          <p:cNvPr id="732" name="Google Shape;732;g36313db5d48_0_10"/>
          <p:cNvSpPr txBox="1"/>
          <p:nvPr>
            <p:ph idx="11" type="ftr"/>
          </p:nvPr>
        </p:nvSpPr>
        <p:spPr>
          <a:xfrm>
            <a:off x="419100" y="6356350"/>
            <a:ext cx="37356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ES"/>
              <a:t>© 2022, Universidad de los Andes - Amazon Web Services, Inc.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6313db5d48_0_16"/>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738" name="Google Shape;738;g36313db5d48_0_16"/>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39" name="Google Shape;739;g36313db5d48_0_16"/>
          <p:cNvSpPr/>
          <p:nvPr/>
        </p:nvSpPr>
        <p:spPr>
          <a:xfrm>
            <a:off x="4882100" y="3429000"/>
            <a:ext cx="1501500" cy="54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g36313db5d48_0_16"/>
          <p:cNvSpPr txBox="1"/>
          <p:nvPr/>
        </p:nvSpPr>
        <p:spPr>
          <a:xfrm>
            <a:off x="1146350" y="1367925"/>
            <a:ext cx="9659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El primer paso es pasar de la idea a materializarla en </a:t>
            </a:r>
            <a:r>
              <a:rPr lang="es-ES" sz="2500">
                <a:solidFill>
                  <a:schemeClr val="dk1"/>
                </a:solidFill>
              </a:rPr>
              <a:t>código</a:t>
            </a:r>
            <a:r>
              <a:rPr lang="es-ES" sz="2500">
                <a:solidFill>
                  <a:schemeClr val="dk1"/>
                </a:solidFill>
              </a:rPr>
              <a:t> de programación</a:t>
            </a:r>
            <a:endParaRPr sz="2500">
              <a:solidFill>
                <a:schemeClr val="dk1"/>
              </a:solidFill>
            </a:endParaRPr>
          </a:p>
        </p:txBody>
      </p:sp>
      <p:pic>
        <p:nvPicPr>
          <p:cNvPr id="741" name="Google Shape;741;g36313db5d48_0_16"/>
          <p:cNvPicPr preferRelativeResize="0"/>
          <p:nvPr/>
        </p:nvPicPr>
        <p:blipFill rotWithShape="1">
          <a:blip r:embed="rId3">
            <a:alphaModFix/>
          </a:blip>
          <a:srcRect b="12426" l="0" r="0" t="0"/>
          <a:stretch/>
        </p:blipFill>
        <p:spPr>
          <a:xfrm>
            <a:off x="1825950" y="2534611"/>
            <a:ext cx="1914874" cy="1788776"/>
          </a:xfrm>
          <a:prstGeom prst="rect">
            <a:avLst/>
          </a:prstGeom>
          <a:noFill/>
          <a:ln>
            <a:noFill/>
          </a:ln>
        </p:spPr>
      </p:pic>
      <p:sp>
        <p:nvSpPr>
          <p:cNvPr id="742" name="Google Shape;742;g36313db5d48_0_16"/>
          <p:cNvSpPr txBox="1"/>
          <p:nvPr/>
        </p:nvSpPr>
        <p:spPr>
          <a:xfrm>
            <a:off x="2335038" y="4415275"/>
            <a:ext cx="89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4800"/>
              <a:t>👩🏽‍💻</a:t>
            </a:r>
            <a:endParaRPr sz="4800"/>
          </a:p>
        </p:txBody>
      </p:sp>
      <p:sp>
        <p:nvSpPr>
          <p:cNvPr id="743" name="Google Shape;743;g36313db5d48_0_16"/>
          <p:cNvSpPr txBox="1"/>
          <p:nvPr/>
        </p:nvSpPr>
        <p:spPr>
          <a:xfrm>
            <a:off x="8106500" y="4464425"/>
            <a:ext cx="89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4800"/>
              <a:t>👩🏽‍💻</a:t>
            </a:r>
            <a:endParaRPr sz="4800"/>
          </a:p>
        </p:txBody>
      </p:sp>
      <p:pic>
        <p:nvPicPr>
          <p:cNvPr id="744" name="Google Shape;744;g36313db5d48_0_16" title="proyecto.py (1).png"/>
          <p:cNvPicPr preferRelativeResize="0"/>
          <p:nvPr/>
        </p:nvPicPr>
        <p:blipFill rotWithShape="1">
          <a:blip r:embed="rId4">
            <a:alphaModFix/>
          </a:blip>
          <a:srcRect b="18478" l="10529" r="10600" t="19781"/>
          <a:stretch/>
        </p:blipFill>
        <p:spPr>
          <a:xfrm>
            <a:off x="7117850" y="2955125"/>
            <a:ext cx="3359150" cy="1497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3631d8757cd_0_6"/>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750" name="Google Shape;750;g3631d8757cd_0_6"/>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51" name="Google Shape;751;g3631d8757cd_0_6"/>
          <p:cNvSpPr/>
          <p:nvPr/>
        </p:nvSpPr>
        <p:spPr>
          <a:xfrm>
            <a:off x="4937050" y="4032400"/>
            <a:ext cx="1501500" cy="54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g3631d8757cd_0_6"/>
          <p:cNvSpPr txBox="1"/>
          <p:nvPr/>
        </p:nvSpPr>
        <p:spPr>
          <a:xfrm>
            <a:off x="688550" y="1432050"/>
            <a:ext cx="1108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Cuando se quiere liberar el sitio web para que sea usado por usuarios</a:t>
            </a:r>
            <a:endParaRPr sz="2500">
              <a:solidFill>
                <a:schemeClr val="dk1"/>
              </a:solidFill>
            </a:endParaRPr>
          </a:p>
        </p:txBody>
      </p:sp>
      <p:sp>
        <p:nvSpPr>
          <p:cNvPr id="753" name="Google Shape;753;g3631d8757cd_0_6"/>
          <p:cNvSpPr txBox="1"/>
          <p:nvPr/>
        </p:nvSpPr>
        <p:spPr>
          <a:xfrm>
            <a:off x="2076250" y="5673875"/>
            <a:ext cx="89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4800"/>
              <a:t>👩🏽‍💻</a:t>
            </a:r>
            <a:endParaRPr sz="4800"/>
          </a:p>
        </p:txBody>
      </p:sp>
      <p:pic>
        <p:nvPicPr>
          <p:cNvPr id="754" name="Google Shape;754;g3631d8757cd_0_6"/>
          <p:cNvPicPr preferRelativeResize="0"/>
          <p:nvPr/>
        </p:nvPicPr>
        <p:blipFill rotWithShape="1">
          <a:blip r:embed="rId3">
            <a:alphaModFix/>
          </a:blip>
          <a:srcRect b="17400" l="17366" r="20962" t="17354"/>
          <a:stretch/>
        </p:blipFill>
        <p:spPr>
          <a:xfrm>
            <a:off x="1516150" y="2565212"/>
            <a:ext cx="2254474" cy="1727575"/>
          </a:xfrm>
          <a:prstGeom prst="rect">
            <a:avLst/>
          </a:prstGeom>
          <a:noFill/>
          <a:ln>
            <a:noFill/>
          </a:ln>
        </p:spPr>
      </p:pic>
      <p:pic>
        <p:nvPicPr>
          <p:cNvPr id="755" name="Google Shape;755;g3631d8757cd_0_6"/>
          <p:cNvPicPr preferRelativeResize="0"/>
          <p:nvPr/>
        </p:nvPicPr>
        <p:blipFill>
          <a:blip r:embed="rId4">
            <a:alphaModFix/>
          </a:blip>
          <a:stretch>
            <a:fillRect/>
          </a:stretch>
        </p:blipFill>
        <p:spPr>
          <a:xfrm>
            <a:off x="1751898" y="4703000"/>
            <a:ext cx="1648701" cy="1057549"/>
          </a:xfrm>
          <a:prstGeom prst="rect">
            <a:avLst/>
          </a:prstGeom>
          <a:noFill/>
          <a:ln>
            <a:noFill/>
          </a:ln>
        </p:spPr>
      </p:pic>
      <p:pic>
        <p:nvPicPr>
          <p:cNvPr id="756" name="Google Shape;756;g3631d8757cd_0_6"/>
          <p:cNvPicPr preferRelativeResize="0"/>
          <p:nvPr/>
        </p:nvPicPr>
        <p:blipFill>
          <a:blip r:embed="rId5">
            <a:alphaModFix/>
          </a:blip>
          <a:stretch>
            <a:fillRect/>
          </a:stretch>
        </p:blipFill>
        <p:spPr>
          <a:xfrm>
            <a:off x="2229139" y="4856550"/>
            <a:ext cx="694212" cy="569400"/>
          </a:xfrm>
          <a:prstGeom prst="rect">
            <a:avLst/>
          </a:prstGeom>
          <a:noFill/>
          <a:ln>
            <a:noFill/>
          </a:ln>
        </p:spPr>
      </p:pic>
      <p:sp>
        <p:nvSpPr>
          <p:cNvPr id="757" name="Google Shape;757;g3631d8757cd_0_6"/>
          <p:cNvSpPr/>
          <p:nvPr/>
        </p:nvSpPr>
        <p:spPr>
          <a:xfrm>
            <a:off x="1474800" y="2001450"/>
            <a:ext cx="2202900" cy="3651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http://localhost:8080/</a:t>
            </a:r>
            <a:endParaRPr/>
          </a:p>
        </p:txBody>
      </p:sp>
      <p:pic>
        <p:nvPicPr>
          <p:cNvPr id="758" name="Google Shape;758;g3631d8757cd_0_6"/>
          <p:cNvPicPr preferRelativeResize="0"/>
          <p:nvPr/>
        </p:nvPicPr>
        <p:blipFill>
          <a:blip r:embed="rId6">
            <a:alphaModFix/>
          </a:blip>
          <a:stretch>
            <a:fillRect/>
          </a:stretch>
        </p:blipFill>
        <p:spPr>
          <a:xfrm>
            <a:off x="2263950" y="4380325"/>
            <a:ext cx="549300" cy="549300"/>
          </a:xfrm>
          <a:prstGeom prst="rect">
            <a:avLst/>
          </a:prstGeom>
          <a:noFill/>
          <a:ln>
            <a:noFill/>
          </a:ln>
        </p:spPr>
      </p:pic>
      <p:pic>
        <p:nvPicPr>
          <p:cNvPr id="759" name="Google Shape;759;g3631d8757cd_0_6"/>
          <p:cNvPicPr preferRelativeResize="0"/>
          <p:nvPr/>
        </p:nvPicPr>
        <p:blipFill rotWithShape="1">
          <a:blip r:embed="rId7">
            <a:alphaModFix/>
          </a:blip>
          <a:srcRect b="10244" l="11522" r="14089" t="7335"/>
          <a:stretch/>
        </p:blipFill>
        <p:spPr>
          <a:xfrm>
            <a:off x="2813250" y="4469413"/>
            <a:ext cx="232350" cy="283575"/>
          </a:xfrm>
          <a:prstGeom prst="rect">
            <a:avLst/>
          </a:prstGeom>
          <a:noFill/>
          <a:ln>
            <a:noFill/>
          </a:ln>
        </p:spPr>
      </p:pic>
      <p:pic>
        <p:nvPicPr>
          <p:cNvPr id="760" name="Google Shape;760;g3631d8757cd_0_6"/>
          <p:cNvPicPr preferRelativeResize="0"/>
          <p:nvPr/>
        </p:nvPicPr>
        <p:blipFill rotWithShape="1">
          <a:blip r:embed="rId7">
            <a:alphaModFix/>
          </a:blip>
          <a:srcRect b="10244" l="11522" r="14089" t="7335"/>
          <a:stretch/>
        </p:blipFill>
        <p:spPr>
          <a:xfrm>
            <a:off x="3092050" y="4469413"/>
            <a:ext cx="232350" cy="283575"/>
          </a:xfrm>
          <a:prstGeom prst="rect">
            <a:avLst/>
          </a:prstGeom>
          <a:noFill/>
          <a:ln>
            <a:noFill/>
          </a:ln>
        </p:spPr>
      </p:pic>
      <p:pic>
        <p:nvPicPr>
          <p:cNvPr id="761" name="Google Shape;761;g3631d8757cd_0_6"/>
          <p:cNvPicPr preferRelativeResize="0"/>
          <p:nvPr/>
        </p:nvPicPr>
        <p:blipFill rotWithShape="1">
          <a:blip r:embed="rId7">
            <a:alphaModFix/>
          </a:blip>
          <a:srcRect b="10244" l="11522" r="14089" t="7335"/>
          <a:stretch/>
        </p:blipFill>
        <p:spPr>
          <a:xfrm>
            <a:off x="3370850" y="4469413"/>
            <a:ext cx="232350" cy="283575"/>
          </a:xfrm>
          <a:prstGeom prst="rect">
            <a:avLst/>
          </a:prstGeom>
          <a:noFill/>
          <a:ln>
            <a:noFill/>
          </a:ln>
        </p:spPr>
      </p:pic>
      <p:sp>
        <p:nvSpPr>
          <p:cNvPr id="762" name="Google Shape;762;g3631d8757cd_0_6"/>
          <p:cNvSpPr/>
          <p:nvPr/>
        </p:nvSpPr>
        <p:spPr>
          <a:xfrm>
            <a:off x="629875" y="4999500"/>
            <a:ext cx="1196100" cy="283500"/>
          </a:xfrm>
          <a:prstGeom prst="roundRect">
            <a:avLst>
              <a:gd fmla="val 36420" name="adj"/>
            </a:avLst>
          </a:pr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Desarrollo</a:t>
            </a:r>
            <a:endParaRPr>
              <a:solidFill>
                <a:schemeClr val="lt1"/>
              </a:solidFill>
            </a:endParaRPr>
          </a:p>
        </p:txBody>
      </p:sp>
      <p:pic>
        <p:nvPicPr>
          <p:cNvPr id="763" name="Google Shape;763;g3631d8757cd_0_6"/>
          <p:cNvPicPr preferRelativeResize="0"/>
          <p:nvPr/>
        </p:nvPicPr>
        <p:blipFill>
          <a:blip r:embed="rId8">
            <a:alphaModFix/>
          </a:blip>
          <a:stretch>
            <a:fillRect/>
          </a:stretch>
        </p:blipFill>
        <p:spPr>
          <a:xfrm>
            <a:off x="8390900" y="4789225"/>
            <a:ext cx="1418100" cy="1839328"/>
          </a:xfrm>
          <a:prstGeom prst="rect">
            <a:avLst/>
          </a:prstGeom>
          <a:noFill/>
          <a:ln>
            <a:noFill/>
          </a:ln>
        </p:spPr>
      </p:pic>
      <p:pic>
        <p:nvPicPr>
          <p:cNvPr id="764" name="Google Shape;764;g3631d8757cd_0_6"/>
          <p:cNvPicPr preferRelativeResize="0"/>
          <p:nvPr/>
        </p:nvPicPr>
        <p:blipFill>
          <a:blip r:embed="rId5">
            <a:alphaModFix/>
          </a:blip>
          <a:stretch>
            <a:fillRect/>
          </a:stretch>
        </p:blipFill>
        <p:spPr>
          <a:xfrm>
            <a:off x="8120014" y="4443975"/>
            <a:ext cx="694212" cy="569400"/>
          </a:xfrm>
          <a:prstGeom prst="rect">
            <a:avLst/>
          </a:prstGeom>
          <a:noFill/>
          <a:ln>
            <a:noFill/>
          </a:ln>
        </p:spPr>
      </p:pic>
      <p:pic>
        <p:nvPicPr>
          <p:cNvPr id="765" name="Google Shape;765;g3631d8757cd_0_6"/>
          <p:cNvPicPr preferRelativeResize="0"/>
          <p:nvPr/>
        </p:nvPicPr>
        <p:blipFill>
          <a:blip r:embed="rId6">
            <a:alphaModFix/>
          </a:blip>
          <a:stretch>
            <a:fillRect/>
          </a:stretch>
        </p:blipFill>
        <p:spPr>
          <a:xfrm>
            <a:off x="8748550" y="4292775"/>
            <a:ext cx="549300" cy="549300"/>
          </a:xfrm>
          <a:prstGeom prst="rect">
            <a:avLst/>
          </a:prstGeom>
          <a:noFill/>
          <a:ln>
            <a:noFill/>
          </a:ln>
        </p:spPr>
      </p:pic>
      <p:pic>
        <p:nvPicPr>
          <p:cNvPr id="766" name="Google Shape;766;g3631d8757cd_0_6"/>
          <p:cNvPicPr preferRelativeResize="0"/>
          <p:nvPr/>
        </p:nvPicPr>
        <p:blipFill rotWithShape="1">
          <a:blip r:embed="rId7">
            <a:alphaModFix/>
          </a:blip>
          <a:srcRect b="10244" l="11522" r="14089" t="7335"/>
          <a:stretch/>
        </p:blipFill>
        <p:spPr>
          <a:xfrm>
            <a:off x="9297850" y="4381863"/>
            <a:ext cx="232350" cy="283575"/>
          </a:xfrm>
          <a:prstGeom prst="rect">
            <a:avLst/>
          </a:prstGeom>
          <a:noFill/>
          <a:ln>
            <a:noFill/>
          </a:ln>
        </p:spPr>
      </p:pic>
      <p:pic>
        <p:nvPicPr>
          <p:cNvPr id="767" name="Google Shape;767;g3631d8757cd_0_6"/>
          <p:cNvPicPr preferRelativeResize="0"/>
          <p:nvPr/>
        </p:nvPicPr>
        <p:blipFill rotWithShape="1">
          <a:blip r:embed="rId7">
            <a:alphaModFix/>
          </a:blip>
          <a:srcRect b="10244" l="11522" r="14089" t="7335"/>
          <a:stretch/>
        </p:blipFill>
        <p:spPr>
          <a:xfrm>
            <a:off x="9576650" y="4381863"/>
            <a:ext cx="232350" cy="283575"/>
          </a:xfrm>
          <a:prstGeom prst="rect">
            <a:avLst/>
          </a:prstGeom>
          <a:noFill/>
          <a:ln>
            <a:noFill/>
          </a:ln>
        </p:spPr>
      </p:pic>
      <p:pic>
        <p:nvPicPr>
          <p:cNvPr id="768" name="Google Shape;768;g3631d8757cd_0_6"/>
          <p:cNvPicPr preferRelativeResize="0"/>
          <p:nvPr/>
        </p:nvPicPr>
        <p:blipFill rotWithShape="1">
          <a:blip r:embed="rId7">
            <a:alphaModFix/>
          </a:blip>
          <a:srcRect b="10244" l="11522" r="14089" t="7335"/>
          <a:stretch/>
        </p:blipFill>
        <p:spPr>
          <a:xfrm>
            <a:off x="9855450" y="4381863"/>
            <a:ext cx="232350" cy="283575"/>
          </a:xfrm>
          <a:prstGeom prst="rect">
            <a:avLst/>
          </a:prstGeom>
          <a:noFill/>
          <a:ln>
            <a:noFill/>
          </a:ln>
        </p:spPr>
      </p:pic>
      <p:pic>
        <p:nvPicPr>
          <p:cNvPr id="769" name="Google Shape;769;g3631d8757cd_0_6"/>
          <p:cNvPicPr preferRelativeResize="0"/>
          <p:nvPr/>
        </p:nvPicPr>
        <p:blipFill rotWithShape="1">
          <a:blip r:embed="rId3">
            <a:alphaModFix/>
          </a:blip>
          <a:srcRect b="17400" l="17366" r="20962" t="17354"/>
          <a:stretch/>
        </p:blipFill>
        <p:spPr>
          <a:xfrm>
            <a:off x="7895963" y="2476937"/>
            <a:ext cx="2254474" cy="1727575"/>
          </a:xfrm>
          <a:prstGeom prst="rect">
            <a:avLst/>
          </a:prstGeom>
          <a:noFill/>
          <a:ln>
            <a:noFill/>
          </a:ln>
        </p:spPr>
      </p:pic>
      <p:sp>
        <p:nvSpPr>
          <p:cNvPr id="770" name="Google Shape;770;g3631d8757cd_0_6"/>
          <p:cNvSpPr/>
          <p:nvPr/>
        </p:nvSpPr>
        <p:spPr>
          <a:xfrm>
            <a:off x="7998500" y="2001450"/>
            <a:ext cx="2202900" cy="3651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https://megaidea.com</a:t>
            </a:r>
            <a:endParaRPr/>
          </a:p>
        </p:txBody>
      </p:sp>
      <p:sp>
        <p:nvSpPr>
          <p:cNvPr id="771" name="Google Shape;771;g3631d8757cd_0_6"/>
          <p:cNvSpPr/>
          <p:nvPr/>
        </p:nvSpPr>
        <p:spPr>
          <a:xfrm>
            <a:off x="9743700" y="5425950"/>
            <a:ext cx="13152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772" name="Google Shape;772;g3631d8757cd_0_6"/>
          <p:cNvSpPr/>
          <p:nvPr/>
        </p:nvSpPr>
        <p:spPr>
          <a:xfrm>
            <a:off x="6997425" y="5425950"/>
            <a:ext cx="1501500" cy="28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43.53.177.24</a:t>
            </a:r>
            <a:endParaRPr/>
          </a:p>
        </p:txBody>
      </p:sp>
      <p:pic>
        <p:nvPicPr>
          <p:cNvPr id="773" name="Google Shape;773;g3631d8757cd_0_6"/>
          <p:cNvPicPr preferRelativeResize="0"/>
          <p:nvPr/>
        </p:nvPicPr>
        <p:blipFill>
          <a:blip r:embed="rId9">
            <a:alphaModFix/>
          </a:blip>
          <a:stretch>
            <a:fillRect/>
          </a:stretch>
        </p:blipFill>
        <p:spPr>
          <a:xfrm>
            <a:off x="7618450" y="4376402"/>
            <a:ext cx="549300" cy="6785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36313db5d48_0_54"/>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779" name="Google Shape;779;g36313db5d48_0_54"/>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80" name="Google Shape;780;g36313db5d48_0_54"/>
          <p:cNvSpPr txBox="1"/>
          <p:nvPr/>
        </p:nvSpPr>
        <p:spPr>
          <a:xfrm>
            <a:off x="688550" y="1432050"/>
            <a:ext cx="1108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Poner el </a:t>
            </a:r>
            <a:r>
              <a:rPr lang="es-ES" sz="2500">
                <a:solidFill>
                  <a:schemeClr val="dk1"/>
                </a:solidFill>
              </a:rPr>
              <a:t>código</a:t>
            </a:r>
            <a:r>
              <a:rPr lang="es-ES" sz="2500">
                <a:solidFill>
                  <a:schemeClr val="dk1"/>
                </a:solidFill>
              </a:rPr>
              <a:t> en producción requiere un proceso de compilación</a:t>
            </a:r>
            <a:endParaRPr sz="2500">
              <a:solidFill>
                <a:schemeClr val="dk1"/>
              </a:solidFill>
            </a:endParaRPr>
          </a:p>
        </p:txBody>
      </p:sp>
      <p:pic>
        <p:nvPicPr>
          <p:cNvPr id="781" name="Google Shape;781;g36313db5d48_0_54" title="proyecto.py (1).png"/>
          <p:cNvPicPr preferRelativeResize="0"/>
          <p:nvPr/>
        </p:nvPicPr>
        <p:blipFill rotWithShape="1">
          <a:blip r:embed="rId3">
            <a:alphaModFix/>
          </a:blip>
          <a:srcRect b="18478" l="10529" r="10600" t="19781"/>
          <a:stretch/>
        </p:blipFill>
        <p:spPr>
          <a:xfrm>
            <a:off x="688550" y="3118625"/>
            <a:ext cx="3359150" cy="1497051"/>
          </a:xfrm>
          <a:prstGeom prst="rect">
            <a:avLst/>
          </a:prstGeom>
          <a:noFill/>
          <a:ln>
            <a:noFill/>
          </a:ln>
        </p:spPr>
      </p:pic>
      <p:pic>
        <p:nvPicPr>
          <p:cNvPr id="782" name="Google Shape;782;g36313db5d48_0_54" title="build.png"/>
          <p:cNvPicPr preferRelativeResize="0"/>
          <p:nvPr/>
        </p:nvPicPr>
        <p:blipFill rotWithShape="1">
          <a:blip r:embed="rId4">
            <a:alphaModFix/>
          </a:blip>
          <a:srcRect b="40532" l="23759" r="44625" t="33535"/>
          <a:stretch/>
        </p:blipFill>
        <p:spPr>
          <a:xfrm>
            <a:off x="5670750" y="4699525"/>
            <a:ext cx="1290701" cy="759374"/>
          </a:xfrm>
          <a:prstGeom prst="rect">
            <a:avLst/>
          </a:prstGeom>
          <a:noFill/>
          <a:ln>
            <a:noFill/>
          </a:ln>
        </p:spPr>
      </p:pic>
      <p:pic>
        <p:nvPicPr>
          <p:cNvPr id="783" name="Google Shape;783;g36313db5d48_0_54"/>
          <p:cNvPicPr preferRelativeResize="0"/>
          <p:nvPr/>
        </p:nvPicPr>
        <p:blipFill>
          <a:blip r:embed="rId5">
            <a:alphaModFix/>
          </a:blip>
          <a:stretch>
            <a:fillRect/>
          </a:stretch>
        </p:blipFill>
        <p:spPr>
          <a:xfrm>
            <a:off x="5070206" y="3345087"/>
            <a:ext cx="2491800" cy="1044175"/>
          </a:xfrm>
          <a:prstGeom prst="rect">
            <a:avLst/>
          </a:prstGeom>
          <a:noFill/>
          <a:ln>
            <a:noFill/>
          </a:ln>
        </p:spPr>
      </p:pic>
      <p:pic>
        <p:nvPicPr>
          <p:cNvPr id="784" name="Google Shape;784;g36313db5d48_0_54"/>
          <p:cNvPicPr preferRelativeResize="0"/>
          <p:nvPr/>
        </p:nvPicPr>
        <p:blipFill>
          <a:blip r:embed="rId6">
            <a:alphaModFix/>
          </a:blip>
          <a:stretch>
            <a:fillRect/>
          </a:stretch>
        </p:blipFill>
        <p:spPr>
          <a:xfrm>
            <a:off x="9098575" y="2757350"/>
            <a:ext cx="1418100" cy="1839328"/>
          </a:xfrm>
          <a:prstGeom prst="rect">
            <a:avLst/>
          </a:prstGeom>
          <a:noFill/>
          <a:ln>
            <a:noFill/>
          </a:ln>
        </p:spPr>
      </p:pic>
      <p:pic>
        <p:nvPicPr>
          <p:cNvPr id="785" name="Google Shape;785;g36313db5d48_0_54" title="app-exe.png"/>
          <p:cNvPicPr preferRelativeResize="0"/>
          <p:nvPr/>
        </p:nvPicPr>
        <p:blipFill rotWithShape="1">
          <a:blip r:embed="rId7">
            <a:alphaModFix/>
          </a:blip>
          <a:srcRect b="23682" l="1439" r="69765" t="8845"/>
          <a:stretch/>
        </p:blipFill>
        <p:spPr>
          <a:xfrm>
            <a:off x="9213900" y="4661463"/>
            <a:ext cx="1187451" cy="797450"/>
          </a:xfrm>
          <a:prstGeom prst="rect">
            <a:avLst/>
          </a:prstGeom>
          <a:noFill/>
          <a:ln>
            <a:noFill/>
          </a:ln>
        </p:spPr>
      </p:pic>
      <p:sp>
        <p:nvSpPr>
          <p:cNvPr id="786" name="Google Shape;786;g36313db5d48_0_54"/>
          <p:cNvSpPr/>
          <p:nvPr/>
        </p:nvSpPr>
        <p:spPr>
          <a:xfrm>
            <a:off x="9150025" y="2524350"/>
            <a:ext cx="1315200" cy="283500"/>
          </a:xfrm>
          <a:prstGeom prst="roundRect">
            <a:avLst>
              <a:gd fmla="val 36420" name="adj"/>
            </a:avLst>
          </a:prstGeom>
          <a:solidFill>
            <a:srgbClr val="00D7FB"/>
          </a:solidFill>
          <a:ln cap="flat" cmpd="sng" w="9525">
            <a:solidFill>
              <a:srgbClr val="00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chemeClr val="lt1"/>
                </a:solidFill>
              </a:rPr>
              <a:t>Producción</a:t>
            </a:r>
            <a:endParaRPr>
              <a:solidFill>
                <a:schemeClr val="lt1"/>
              </a:solidFill>
            </a:endParaRPr>
          </a:p>
        </p:txBody>
      </p:sp>
      <p:sp>
        <p:nvSpPr>
          <p:cNvPr id="787" name="Google Shape;787;g36313db5d48_0_54"/>
          <p:cNvSpPr/>
          <p:nvPr/>
        </p:nvSpPr>
        <p:spPr>
          <a:xfrm rot="2152832">
            <a:off x="4347428" y="3354827"/>
            <a:ext cx="740150" cy="473950"/>
          </a:xfrm>
          <a:prstGeom prst="bentArrow">
            <a:avLst>
              <a:gd fmla="val 38221" name="adj1"/>
              <a:gd fmla="val 32583" name="adj2"/>
              <a:gd fmla="val 33069" name="adj3"/>
              <a:gd fmla="val 78059"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g36313db5d48_0_54"/>
          <p:cNvSpPr/>
          <p:nvPr/>
        </p:nvSpPr>
        <p:spPr>
          <a:xfrm>
            <a:off x="7672688" y="3511200"/>
            <a:ext cx="1315200" cy="4131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36313db5d48_0_65"/>
          <p:cNvSpPr txBox="1"/>
          <p:nvPr>
            <p:ph type="title"/>
          </p:nvPr>
        </p:nvSpPr>
        <p:spPr>
          <a:xfrm>
            <a:off x="419100" y="365125"/>
            <a:ext cx="9034200" cy="474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DevOps</a:t>
            </a:r>
            <a:endParaRPr/>
          </a:p>
        </p:txBody>
      </p:sp>
      <p:sp>
        <p:nvSpPr>
          <p:cNvPr id="794" name="Google Shape;794;g36313db5d48_0_65"/>
          <p:cNvSpPr txBox="1"/>
          <p:nvPr>
            <p:ph idx="12" type="sldNum"/>
          </p:nvPr>
        </p:nvSpPr>
        <p:spPr>
          <a:xfrm>
            <a:off x="90297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795" name="Google Shape;795;g36313db5d48_0_65"/>
          <p:cNvSpPr txBox="1"/>
          <p:nvPr/>
        </p:nvSpPr>
        <p:spPr>
          <a:xfrm>
            <a:off x="688550" y="1432050"/>
            <a:ext cx="1108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500">
                <a:solidFill>
                  <a:schemeClr val="dk1"/>
                </a:solidFill>
              </a:rPr>
              <a:t>Sitio web </a:t>
            </a:r>
            <a:r>
              <a:rPr lang="es-ES" sz="2500">
                <a:solidFill>
                  <a:schemeClr val="dk1"/>
                </a:solidFill>
              </a:rPr>
              <a:t>está</a:t>
            </a:r>
            <a:r>
              <a:rPr lang="es-ES" sz="2500">
                <a:solidFill>
                  <a:schemeClr val="dk1"/>
                </a:solidFill>
              </a:rPr>
              <a:t> siendo exitoso y los usuarios demandan </a:t>
            </a:r>
            <a:r>
              <a:rPr lang="es-ES" sz="2500">
                <a:solidFill>
                  <a:schemeClr val="dk1"/>
                </a:solidFill>
              </a:rPr>
              <a:t>más</a:t>
            </a:r>
            <a:r>
              <a:rPr lang="es-ES" sz="2500">
                <a:solidFill>
                  <a:schemeClr val="dk1"/>
                </a:solidFill>
              </a:rPr>
              <a:t> servicios</a:t>
            </a:r>
            <a:endParaRPr sz="2500">
              <a:solidFill>
                <a:schemeClr val="dk1"/>
              </a:solidFill>
            </a:endParaRPr>
          </a:p>
        </p:txBody>
      </p:sp>
      <p:pic>
        <p:nvPicPr>
          <p:cNvPr id="796" name="Google Shape;796;g36313db5d48_0_65"/>
          <p:cNvPicPr preferRelativeResize="0"/>
          <p:nvPr/>
        </p:nvPicPr>
        <p:blipFill rotWithShape="1">
          <a:blip r:embed="rId3">
            <a:alphaModFix/>
          </a:blip>
          <a:srcRect b="17400" l="17366" r="20962" t="17354"/>
          <a:stretch/>
        </p:blipFill>
        <p:spPr>
          <a:xfrm>
            <a:off x="1325611" y="2851611"/>
            <a:ext cx="4217150" cy="3231550"/>
          </a:xfrm>
          <a:prstGeom prst="rect">
            <a:avLst/>
          </a:prstGeom>
          <a:noFill/>
          <a:ln>
            <a:noFill/>
          </a:ln>
        </p:spPr>
      </p:pic>
      <p:pic>
        <p:nvPicPr>
          <p:cNvPr id="797" name="Google Shape;797;g36313db5d48_0_65"/>
          <p:cNvPicPr preferRelativeResize="0"/>
          <p:nvPr/>
        </p:nvPicPr>
        <p:blipFill>
          <a:blip r:embed="rId4">
            <a:alphaModFix/>
          </a:blip>
          <a:stretch>
            <a:fillRect/>
          </a:stretch>
        </p:blipFill>
        <p:spPr>
          <a:xfrm>
            <a:off x="7603225" y="2507450"/>
            <a:ext cx="3919850" cy="3919850"/>
          </a:xfrm>
          <a:prstGeom prst="rect">
            <a:avLst/>
          </a:prstGeom>
          <a:noFill/>
          <a:ln>
            <a:noFill/>
          </a:ln>
        </p:spPr>
      </p:pic>
      <p:pic>
        <p:nvPicPr>
          <p:cNvPr id="798" name="Google Shape;798;g36313db5d48_0_65"/>
          <p:cNvPicPr preferRelativeResize="0"/>
          <p:nvPr/>
        </p:nvPicPr>
        <p:blipFill>
          <a:blip r:embed="rId5">
            <a:alphaModFix/>
          </a:blip>
          <a:stretch>
            <a:fillRect/>
          </a:stretch>
        </p:blipFill>
        <p:spPr>
          <a:xfrm>
            <a:off x="5746786" y="3676900"/>
            <a:ext cx="1755665" cy="17556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2019-09-16T17:01:53Z</dcterms:created>
  <dc:creator>David Mohr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y fmtid="{D5CDD505-2E9C-101B-9397-08002B2CF9AE}" pid="4" name="ContentTypeId">
    <vt:lpwstr>0x010100F933A978B98D364ABAC80EC42A854DD4</vt:lpwstr>
  </property>
</Properties>
</file>